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6" r:id="rId4"/>
    <p:sldId id="258" r:id="rId5"/>
    <p:sldId id="260" r:id="rId6"/>
    <p:sldId id="288" r:id="rId7"/>
    <p:sldId id="259" r:id="rId8"/>
    <p:sldId id="278" r:id="rId9"/>
    <p:sldId id="279" r:id="rId10"/>
    <p:sldId id="265" r:id="rId11"/>
    <p:sldId id="266" r:id="rId12"/>
    <p:sldId id="267" r:id="rId13"/>
    <p:sldId id="282" r:id="rId14"/>
    <p:sldId id="268" r:id="rId15"/>
    <p:sldId id="269" r:id="rId16"/>
    <p:sldId id="285" r:id="rId17"/>
    <p:sldId id="284" r:id="rId18"/>
    <p:sldId id="272" r:id="rId19"/>
    <p:sldId id="273" r:id="rId20"/>
    <p:sldId id="274" r:id="rId21"/>
    <p:sldId id="275" r:id="rId22"/>
    <p:sldId id="276" r:id="rId23"/>
    <p:sldId id="281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7004" autoAdjust="0"/>
  </p:normalViewPr>
  <p:slideViewPr>
    <p:cSldViewPr>
      <p:cViewPr>
        <p:scale>
          <a:sx n="70" d="100"/>
          <a:sy n="70" d="100"/>
        </p:scale>
        <p:origin x="-1097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695045931758526E-2"/>
                  <c:y val="-0.202826771653543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55577427821525E-2"/>
                  <c:y val="9.29677657480314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\О\с\н\о\в\н\о\й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39</c:v>
                </c:pt>
                <c:pt idx="1">
                  <c:v>8</c:v>
                </c:pt>
                <c:pt idx="2">
                  <c:v>46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A-20%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717535317169704E-2"/>
                  <c:y val="-2.8125000000000001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B-14%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61499672963289E-2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C-5%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74714192275225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D-51%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61499672963289E-2"/>
                  <c:y val="-2.1874999999999999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0.51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E-12%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717535317169704E-2"/>
                  <c:y val="-9.3749999999999997E-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12%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0.00%</c:formatCode>
                <c:ptCount val="1"/>
                <c:pt idx="0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260352"/>
        <c:axId val="42261888"/>
        <c:axId val="0"/>
      </c:bar3DChart>
      <c:catAx>
        <c:axId val="422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261888"/>
        <c:crosses val="autoZero"/>
        <c:auto val="1"/>
        <c:lblAlgn val="ctr"/>
        <c:lblOffset val="100"/>
        <c:noMultiLvlLbl val="0"/>
      </c:catAx>
      <c:valAx>
        <c:axId val="42261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226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66701603385789E-2"/>
                  <c:y val="-6.2190657535404606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93%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6.219065753540460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7.5283427542858203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2E-2"/>
                  <c:y val="-5.5644272531677801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en-US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0.00%</c:formatCode>
                <c:ptCount val="1"/>
                <c:pt idx="0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794048"/>
        <c:axId val="67795584"/>
        <c:axId val="0"/>
      </c:bar3DChart>
      <c:catAx>
        <c:axId val="6779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795584"/>
        <c:crosses val="autoZero"/>
        <c:auto val="1"/>
        <c:lblAlgn val="ctr"/>
        <c:lblOffset val="100"/>
        <c:noMultiLvlLbl val="0"/>
      </c:catAx>
      <c:valAx>
        <c:axId val="67795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779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134A0-78BC-4A78-83A7-5E29D1EC9ED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FDC85-72B4-4987-BB24-423B0E0B000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Юноши  </a:t>
          </a:r>
        </a:p>
        <a:p>
          <a:pPr algn="ctr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(111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человек)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F7F3AA2-5EC3-4351-8C41-4637D1000994}" type="parTrans" cxnId="{DAAA240D-EE3B-42E5-8DF5-37E5F3D32D5B}">
      <dgm:prSet/>
      <dgm:spPr/>
      <dgm:t>
        <a:bodyPr/>
        <a:lstStyle/>
        <a:p>
          <a:pPr algn="ctr"/>
          <a:endParaRPr lang="ru-RU"/>
        </a:p>
      </dgm:t>
    </dgm:pt>
    <dgm:pt modelId="{CE2E0FC5-A650-4433-A2CD-BDA0B4D89572}" type="sibTrans" cxnId="{DAAA240D-EE3B-42E5-8DF5-37E5F3D32D5B}">
      <dgm:prSet/>
      <dgm:spPr/>
      <dgm:t>
        <a:bodyPr/>
        <a:lstStyle/>
        <a:p>
          <a:pPr algn="ctr"/>
          <a:endParaRPr lang="ru-RU"/>
        </a:p>
      </dgm:t>
    </dgm:pt>
    <dgm:pt modelId="{ED78A507-16B1-4BE5-AB5B-DF0CA7BC3279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Студенты 1 курса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983848-860E-4282-B95C-8280FF4BDA4D}" type="parTrans" cxnId="{D5298C27-1015-435E-96DD-D8B4D866CDEF}">
      <dgm:prSet/>
      <dgm:spPr/>
      <dgm:t>
        <a:bodyPr/>
        <a:lstStyle/>
        <a:p>
          <a:pPr algn="ctr"/>
          <a:endParaRPr lang="ru-RU"/>
        </a:p>
      </dgm:t>
    </dgm:pt>
    <dgm:pt modelId="{A15DC730-9249-463E-BA55-8E3C99CAE335}" type="sibTrans" cxnId="{D5298C27-1015-435E-96DD-D8B4D866CDEF}">
      <dgm:prSet/>
      <dgm:spPr/>
      <dgm:t>
        <a:bodyPr/>
        <a:lstStyle/>
        <a:p>
          <a:pPr algn="ctr"/>
          <a:endParaRPr lang="ru-RU"/>
        </a:p>
      </dgm:t>
    </dgm:pt>
    <dgm:pt modelId="{33C480E4-2A19-4525-B268-49CF8DB712A6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18-20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FAC300-8585-4790-9FD9-47558928FC8C}" type="parTrans" cxnId="{24125B1B-7432-4BD6-8CC8-E717781B64E6}">
      <dgm:prSet/>
      <dgm:spPr/>
      <dgm:t>
        <a:bodyPr/>
        <a:lstStyle/>
        <a:p>
          <a:pPr algn="ctr"/>
          <a:endParaRPr lang="ru-RU"/>
        </a:p>
      </dgm:t>
    </dgm:pt>
    <dgm:pt modelId="{1E541CBC-D876-42D6-8CD4-CCFA201F0F7C}" type="sibTrans" cxnId="{24125B1B-7432-4BD6-8CC8-E717781B64E6}">
      <dgm:prSet/>
      <dgm:spPr/>
      <dgm:t>
        <a:bodyPr/>
        <a:lstStyle/>
        <a:p>
          <a:pPr algn="ctr"/>
          <a:endParaRPr lang="ru-RU"/>
        </a:p>
      </dgm:t>
    </dgm:pt>
    <dgm:pt modelId="{7A19469D-DBD7-48D4-8232-2C097432411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76,4%-нормальный индекс массы тела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7C39E3F-1DA4-4DF4-9DC1-D5EEE214937B}" type="parTrans" cxnId="{923907DD-B6D9-45AA-A385-BE4780A6514D}">
      <dgm:prSet/>
      <dgm:spPr/>
      <dgm:t>
        <a:bodyPr/>
        <a:lstStyle/>
        <a:p>
          <a:endParaRPr lang="ru-RU"/>
        </a:p>
      </dgm:t>
    </dgm:pt>
    <dgm:pt modelId="{CEBAFAF3-D6C5-42C2-8C37-49F6528C7218}" type="sibTrans" cxnId="{923907DD-B6D9-45AA-A385-BE4780A6514D}">
      <dgm:prSet/>
      <dgm:spPr/>
      <dgm:t>
        <a:bodyPr/>
        <a:lstStyle/>
        <a:p>
          <a:endParaRPr lang="ru-RU"/>
        </a:p>
      </dgm:t>
    </dgm:pt>
    <dgm:pt modelId="{79F3DCCE-117C-4C7B-8F56-5924458D03C0}" type="pres">
      <dgm:prSet presAssocID="{808134A0-78BC-4A78-83A7-5E29D1EC9E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69688B-A1D8-4303-B828-6AD126C8E314}" type="pres">
      <dgm:prSet presAssocID="{F87FDC85-72B4-4987-BB24-423B0E0B0000}" presName="hierRoot1" presStyleCnt="0"/>
      <dgm:spPr/>
    </dgm:pt>
    <dgm:pt modelId="{C8EB854A-66A2-4ECC-B1A7-927C8D1939B6}" type="pres">
      <dgm:prSet presAssocID="{F87FDC85-72B4-4987-BB24-423B0E0B0000}" presName="composite" presStyleCnt="0"/>
      <dgm:spPr/>
    </dgm:pt>
    <dgm:pt modelId="{D5A90ECD-5012-4D68-9480-94CBE4F6DB18}" type="pres">
      <dgm:prSet presAssocID="{F87FDC85-72B4-4987-BB24-423B0E0B0000}" presName="background" presStyleLbl="node0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57A8A97B-086A-461E-A888-24D72E920488}" type="pres">
      <dgm:prSet presAssocID="{F87FDC85-72B4-4987-BB24-423B0E0B0000}" presName="text" presStyleLbl="fgAcc0" presStyleIdx="0" presStyleCnt="1" custScaleX="140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541AE-D377-4C0B-9DC1-ACE252A714E1}" type="pres">
      <dgm:prSet presAssocID="{F87FDC85-72B4-4987-BB24-423B0E0B0000}" presName="hierChild2" presStyleCnt="0"/>
      <dgm:spPr/>
    </dgm:pt>
    <dgm:pt modelId="{D39DA176-FC83-41B9-9BEE-99BB780DF25A}" type="pres">
      <dgm:prSet presAssocID="{19983848-860E-4282-B95C-8280FF4BDA4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7BBFDB6-F41C-45AC-966E-9D8D1B582409}" type="pres">
      <dgm:prSet presAssocID="{ED78A507-16B1-4BE5-AB5B-DF0CA7BC3279}" presName="hierRoot2" presStyleCnt="0"/>
      <dgm:spPr/>
    </dgm:pt>
    <dgm:pt modelId="{06485DA4-6B02-40C8-AFAD-6C8B79EDEFFB}" type="pres">
      <dgm:prSet presAssocID="{ED78A507-16B1-4BE5-AB5B-DF0CA7BC3279}" presName="composite2" presStyleCnt="0"/>
      <dgm:spPr/>
    </dgm:pt>
    <dgm:pt modelId="{D4B34232-F1CB-45A1-8EBB-4A74C17421E4}" type="pres">
      <dgm:prSet presAssocID="{ED78A507-16B1-4BE5-AB5B-DF0CA7BC3279}" presName="background2" presStyleLbl="node2" presStyleIdx="0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9D6B99B3-C06F-481B-892D-B628FE25E2FC}" type="pres">
      <dgm:prSet presAssocID="{ED78A507-16B1-4BE5-AB5B-DF0CA7BC327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3F665E-9FC6-4D0A-AFC2-48A641D289E6}" type="pres">
      <dgm:prSet presAssocID="{ED78A507-16B1-4BE5-AB5B-DF0CA7BC3279}" presName="hierChild3" presStyleCnt="0"/>
      <dgm:spPr/>
    </dgm:pt>
    <dgm:pt modelId="{ED8C8E19-1EEA-4F96-AD83-5717E1D256A0}" type="pres">
      <dgm:prSet presAssocID="{47FAC300-8585-4790-9FD9-47558928FC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5434696-4F8B-4440-BA99-B88BE299A3D3}" type="pres">
      <dgm:prSet presAssocID="{33C480E4-2A19-4525-B268-49CF8DB712A6}" presName="hierRoot2" presStyleCnt="0"/>
      <dgm:spPr/>
    </dgm:pt>
    <dgm:pt modelId="{55E21AE6-0F06-41CF-A80E-4BDA99DF2CFA}" type="pres">
      <dgm:prSet presAssocID="{33C480E4-2A19-4525-B268-49CF8DB712A6}" presName="composite2" presStyleCnt="0"/>
      <dgm:spPr/>
    </dgm:pt>
    <dgm:pt modelId="{57FC9A17-C4F9-4A40-9FBA-A8786791C65F}" type="pres">
      <dgm:prSet presAssocID="{33C480E4-2A19-4525-B268-49CF8DB712A6}" presName="background2" presStyleLbl="node2" presStyleIdx="1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2E1E8FE9-CCB7-4F6A-BD70-F034EB8B3BBE}" type="pres">
      <dgm:prSet presAssocID="{33C480E4-2A19-4525-B268-49CF8DB712A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A0545-8C96-4834-9C69-6445A024CAEE}" type="pres">
      <dgm:prSet presAssocID="{33C480E4-2A19-4525-B268-49CF8DB712A6}" presName="hierChild3" presStyleCnt="0"/>
      <dgm:spPr/>
    </dgm:pt>
    <dgm:pt modelId="{F8855DEB-E87A-4546-B51E-3854BECA6994}" type="pres">
      <dgm:prSet presAssocID="{87C39E3F-1DA4-4DF4-9DC1-D5EEE214937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C944BE1-A0B8-4784-A7EB-48DFA74E7682}" type="pres">
      <dgm:prSet presAssocID="{7A19469D-DBD7-48D4-8232-2C0974324112}" presName="hierRoot2" presStyleCnt="0"/>
      <dgm:spPr/>
    </dgm:pt>
    <dgm:pt modelId="{4C392757-0907-4F01-9FA3-A6E563F962E1}" type="pres">
      <dgm:prSet presAssocID="{7A19469D-DBD7-48D4-8232-2C0974324112}" presName="composite2" presStyleCnt="0"/>
      <dgm:spPr/>
    </dgm:pt>
    <dgm:pt modelId="{0B9AB992-A138-4F63-81F4-A00B501D3913}" type="pres">
      <dgm:prSet presAssocID="{7A19469D-DBD7-48D4-8232-2C0974324112}" presName="background2" presStyleLbl="node2" presStyleIdx="2" presStyleCnt="3"/>
      <dgm:spPr/>
    </dgm:pt>
    <dgm:pt modelId="{04E742D6-638C-477D-910D-7C21378B50F1}" type="pres">
      <dgm:prSet presAssocID="{7A19469D-DBD7-48D4-8232-2C097432411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CA2228-CE1D-4E7D-9454-3DC1A6D345EA}" type="pres">
      <dgm:prSet presAssocID="{7A19469D-DBD7-48D4-8232-2C0974324112}" presName="hierChild3" presStyleCnt="0"/>
      <dgm:spPr/>
    </dgm:pt>
  </dgm:ptLst>
  <dgm:cxnLst>
    <dgm:cxn modelId="{3093B377-4F70-46C7-9778-91FC41A46F71}" type="presOf" srcId="{33C480E4-2A19-4525-B268-49CF8DB712A6}" destId="{2E1E8FE9-CCB7-4F6A-BD70-F034EB8B3BBE}" srcOrd="0" destOrd="0" presId="urn:microsoft.com/office/officeart/2005/8/layout/hierarchy1"/>
    <dgm:cxn modelId="{24125B1B-7432-4BD6-8CC8-E717781B64E6}" srcId="{F87FDC85-72B4-4987-BB24-423B0E0B0000}" destId="{33C480E4-2A19-4525-B268-49CF8DB712A6}" srcOrd="1" destOrd="0" parTransId="{47FAC300-8585-4790-9FD9-47558928FC8C}" sibTransId="{1E541CBC-D876-42D6-8CD4-CCFA201F0F7C}"/>
    <dgm:cxn modelId="{6678DCE9-6AA7-44C0-A1CE-0B570617B4E9}" type="presOf" srcId="{ED78A507-16B1-4BE5-AB5B-DF0CA7BC3279}" destId="{9D6B99B3-C06F-481B-892D-B628FE25E2FC}" srcOrd="0" destOrd="0" presId="urn:microsoft.com/office/officeart/2005/8/layout/hierarchy1"/>
    <dgm:cxn modelId="{848B41B1-BEB7-4C56-9FDE-189F63D905CE}" type="presOf" srcId="{87C39E3F-1DA4-4DF4-9DC1-D5EEE214937B}" destId="{F8855DEB-E87A-4546-B51E-3854BECA6994}" srcOrd="0" destOrd="0" presId="urn:microsoft.com/office/officeart/2005/8/layout/hierarchy1"/>
    <dgm:cxn modelId="{D5298C27-1015-435E-96DD-D8B4D866CDEF}" srcId="{F87FDC85-72B4-4987-BB24-423B0E0B0000}" destId="{ED78A507-16B1-4BE5-AB5B-DF0CA7BC3279}" srcOrd="0" destOrd="0" parTransId="{19983848-860E-4282-B95C-8280FF4BDA4D}" sibTransId="{A15DC730-9249-463E-BA55-8E3C99CAE335}"/>
    <dgm:cxn modelId="{87B20616-2897-44A8-B595-760123756D5A}" type="presOf" srcId="{19983848-860E-4282-B95C-8280FF4BDA4D}" destId="{D39DA176-FC83-41B9-9BEE-99BB780DF25A}" srcOrd="0" destOrd="0" presId="urn:microsoft.com/office/officeart/2005/8/layout/hierarchy1"/>
    <dgm:cxn modelId="{AD92E4A7-F45B-43AC-8723-84192B39451C}" type="presOf" srcId="{47FAC300-8585-4790-9FD9-47558928FC8C}" destId="{ED8C8E19-1EEA-4F96-AD83-5717E1D256A0}" srcOrd="0" destOrd="0" presId="urn:microsoft.com/office/officeart/2005/8/layout/hierarchy1"/>
    <dgm:cxn modelId="{25FB09F5-513D-4B7D-8B33-672983FFF6F3}" type="presOf" srcId="{F87FDC85-72B4-4987-BB24-423B0E0B0000}" destId="{57A8A97B-086A-461E-A888-24D72E920488}" srcOrd="0" destOrd="0" presId="urn:microsoft.com/office/officeart/2005/8/layout/hierarchy1"/>
    <dgm:cxn modelId="{DAAA240D-EE3B-42E5-8DF5-37E5F3D32D5B}" srcId="{808134A0-78BC-4A78-83A7-5E29D1EC9EDB}" destId="{F87FDC85-72B4-4987-BB24-423B0E0B0000}" srcOrd="0" destOrd="0" parTransId="{5F7F3AA2-5EC3-4351-8C41-4637D1000994}" sibTransId="{CE2E0FC5-A650-4433-A2CD-BDA0B4D89572}"/>
    <dgm:cxn modelId="{0A41B051-DA89-484B-9911-814156BB6C7F}" type="presOf" srcId="{808134A0-78BC-4A78-83A7-5E29D1EC9EDB}" destId="{79F3DCCE-117C-4C7B-8F56-5924458D03C0}" srcOrd="0" destOrd="0" presId="urn:microsoft.com/office/officeart/2005/8/layout/hierarchy1"/>
    <dgm:cxn modelId="{923907DD-B6D9-45AA-A385-BE4780A6514D}" srcId="{F87FDC85-72B4-4987-BB24-423B0E0B0000}" destId="{7A19469D-DBD7-48D4-8232-2C0974324112}" srcOrd="2" destOrd="0" parTransId="{87C39E3F-1DA4-4DF4-9DC1-D5EEE214937B}" sibTransId="{CEBAFAF3-D6C5-42C2-8C37-49F6528C7218}"/>
    <dgm:cxn modelId="{2ABF0790-33AD-428D-AD98-3829E5DEF0A1}" type="presOf" srcId="{7A19469D-DBD7-48D4-8232-2C0974324112}" destId="{04E742D6-638C-477D-910D-7C21378B50F1}" srcOrd="0" destOrd="0" presId="urn:microsoft.com/office/officeart/2005/8/layout/hierarchy1"/>
    <dgm:cxn modelId="{4CA6086B-5BAD-4C80-BFD0-98A4F9F18B44}" type="presParOf" srcId="{79F3DCCE-117C-4C7B-8F56-5924458D03C0}" destId="{D569688B-A1D8-4303-B828-6AD126C8E314}" srcOrd="0" destOrd="0" presId="urn:microsoft.com/office/officeart/2005/8/layout/hierarchy1"/>
    <dgm:cxn modelId="{D5F9839B-0AE1-4510-8219-A5E099EE7825}" type="presParOf" srcId="{D569688B-A1D8-4303-B828-6AD126C8E314}" destId="{C8EB854A-66A2-4ECC-B1A7-927C8D1939B6}" srcOrd="0" destOrd="0" presId="urn:microsoft.com/office/officeart/2005/8/layout/hierarchy1"/>
    <dgm:cxn modelId="{AD039831-608A-448A-A6B7-14DC29454E87}" type="presParOf" srcId="{C8EB854A-66A2-4ECC-B1A7-927C8D1939B6}" destId="{D5A90ECD-5012-4D68-9480-94CBE4F6DB18}" srcOrd="0" destOrd="0" presId="urn:microsoft.com/office/officeart/2005/8/layout/hierarchy1"/>
    <dgm:cxn modelId="{01B90E0E-F1D5-4182-B8ED-14425D618C40}" type="presParOf" srcId="{C8EB854A-66A2-4ECC-B1A7-927C8D1939B6}" destId="{57A8A97B-086A-461E-A888-24D72E920488}" srcOrd="1" destOrd="0" presId="urn:microsoft.com/office/officeart/2005/8/layout/hierarchy1"/>
    <dgm:cxn modelId="{E67CA499-E34A-4F3F-9487-2EEB28A50F03}" type="presParOf" srcId="{D569688B-A1D8-4303-B828-6AD126C8E314}" destId="{47B541AE-D377-4C0B-9DC1-ACE252A714E1}" srcOrd="1" destOrd="0" presId="urn:microsoft.com/office/officeart/2005/8/layout/hierarchy1"/>
    <dgm:cxn modelId="{7026701C-FAE6-4045-BCE3-73D1E3F61E7C}" type="presParOf" srcId="{47B541AE-D377-4C0B-9DC1-ACE252A714E1}" destId="{D39DA176-FC83-41B9-9BEE-99BB780DF25A}" srcOrd="0" destOrd="0" presId="urn:microsoft.com/office/officeart/2005/8/layout/hierarchy1"/>
    <dgm:cxn modelId="{DB7B8DA1-77D5-4083-87D7-734965F0775B}" type="presParOf" srcId="{47B541AE-D377-4C0B-9DC1-ACE252A714E1}" destId="{B7BBFDB6-F41C-45AC-966E-9D8D1B582409}" srcOrd="1" destOrd="0" presId="urn:microsoft.com/office/officeart/2005/8/layout/hierarchy1"/>
    <dgm:cxn modelId="{8AEFF608-329A-4CA8-847B-F17EAE378F86}" type="presParOf" srcId="{B7BBFDB6-F41C-45AC-966E-9D8D1B582409}" destId="{06485DA4-6B02-40C8-AFAD-6C8B79EDEFFB}" srcOrd="0" destOrd="0" presId="urn:microsoft.com/office/officeart/2005/8/layout/hierarchy1"/>
    <dgm:cxn modelId="{D81A74CC-7153-4C9A-AED2-A7CDB52E185F}" type="presParOf" srcId="{06485DA4-6B02-40C8-AFAD-6C8B79EDEFFB}" destId="{D4B34232-F1CB-45A1-8EBB-4A74C17421E4}" srcOrd="0" destOrd="0" presId="urn:microsoft.com/office/officeart/2005/8/layout/hierarchy1"/>
    <dgm:cxn modelId="{4A3137DC-AF51-4A1A-B36A-1C6C1250170F}" type="presParOf" srcId="{06485DA4-6B02-40C8-AFAD-6C8B79EDEFFB}" destId="{9D6B99B3-C06F-481B-892D-B628FE25E2FC}" srcOrd="1" destOrd="0" presId="urn:microsoft.com/office/officeart/2005/8/layout/hierarchy1"/>
    <dgm:cxn modelId="{00C3B4E8-30D4-4690-9730-D93F7FA9AE80}" type="presParOf" srcId="{B7BBFDB6-F41C-45AC-966E-9D8D1B582409}" destId="{133F665E-9FC6-4D0A-AFC2-48A641D289E6}" srcOrd="1" destOrd="0" presId="urn:microsoft.com/office/officeart/2005/8/layout/hierarchy1"/>
    <dgm:cxn modelId="{67F51209-A451-44A7-BE49-FEFD61DB6BCC}" type="presParOf" srcId="{47B541AE-D377-4C0B-9DC1-ACE252A714E1}" destId="{ED8C8E19-1EEA-4F96-AD83-5717E1D256A0}" srcOrd="2" destOrd="0" presId="urn:microsoft.com/office/officeart/2005/8/layout/hierarchy1"/>
    <dgm:cxn modelId="{1FC74E5D-3834-43C3-94DD-77944645C57D}" type="presParOf" srcId="{47B541AE-D377-4C0B-9DC1-ACE252A714E1}" destId="{95434696-4F8B-4440-BA99-B88BE299A3D3}" srcOrd="3" destOrd="0" presId="urn:microsoft.com/office/officeart/2005/8/layout/hierarchy1"/>
    <dgm:cxn modelId="{698AF917-C2D8-4FAF-9A68-F8ACC485B481}" type="presParOf" srcId="{95434696-4F8B-4440-BA99-B88BE299A3D3}" destId="{55E21AE6-0F06-41CF-A80E-4BDA99DF2CFA}" srcOrd="0" destOrd="0" presId="urn:microsoft.com/office/officeart/2005/8/layout/hierarchy1"/>
    <dgm:cxn modelId="{0B6D39B8-BCED-4CB2-B876-279C9AFA399F}" type="presParOf" srcId="{55E21AE6-0F06-41CF-A80E-4BDA99DF2CFA}" destId="{57FC9A17-C4F9-4A40-9FBA-A8786791C65F}" srcOrd="0" destOrd="0" presId="urn:microsoft.com/office/officeart/2005/8/layout/hierarchy1"/>
    <dgm:cxn modelId="{72BB30D9-E719-4967-9BAB-A295701EE7EF}" type="presParOf" srcId="{55E21AE6-0F06-41CF-A80E-4BDA99DF2CFA}" destId="{2E1E8FE9-CCB7-4F6A-BD70-F034EB8B3BBE}" srcOrd="1" destOrd="0" presId="urn:microsoft.com/office/officeart/2005/8/layout/hierarchy1"/>
    <dgm:cxn modelId="{F4AD8DCD-A4C0-419F-BF77-1B1B222E57A0}" type="presParOf" srcId="{95434696-4F8B-4440-BA99-B88BE299A3D3}" destId="{E64A0545-8C96-4834-9C69-6445A024CAEE}" srcOrd="1" destOrd="0" presId="urn:microsoft.com/office/officeart/2005/8/layout/hierarchy1"/>
    <dgm:cxn modelId="{F79D9428-6BE9-440C-B952-D73131328C5E}" type="presParOf" srcId="{47B541AE-D377-4C0B-9DC1-ACE252A714E1}" destId="{F8855DEB-E87A-4546-B51E-3854BECA6994}" srcOrd="4" destOrd="0" presId="urn:microsoft.com/office/officeart/2005/8/layout/hierarchy1"/>
    <dgm:cxn modelId="{F5445910-E3F6-4174-B640-4503CA5F3850}" type="presParOf" srcId="{47B541AE-D377-4C0B-9DC1-ACE252A714E1}" destId="{AC944BE1-A0B8-4784-A7EB-48DFA74E7682}" srcOrd="5" destOrd="0" presId="urn:microsoft.com/office/officeart/2005/8/layout/hierarchy1"/>
    <dgm:cxn modelId="{10CBC659-A9D8-4C26-9E68-52F09180D4C5}" type="presParOf" srcId="{AC944BE1-A0B8-4784-A7EB-48DFA74E7682}" destId="{4C392757-0907-4F01-9FA3-A6E563F962E1}" srcOrd="0" destOrd="0" presId="urn:microsoft.com/office/officeart/2005/8/layout/hierarchy1"/>
    <dgm:cxn modelId="{417F4AC8-9918-4515-8E92-4F7983C741B0}" type="presParOf" srcId="{4C392757-0907-4F01-9FA3-A6E563F962E1}" destId="{0B9AB992-A138-4F63-81F4-A00B501D3913}" srcOrd="0" destOrd="0" presId="urn:microsoft.com/office/officeart/2005/8/layout/hierarchy1"/>
    <dgm:cxn modelId="{CE53C7DE-7349-4D89-A1DE-C99A9F8338D8}" type="presParOf" srcId="{4C392757-0907-4F01-9FA3-A6E563F962E1}" destId="{04E742D6-638C-477D-910D-7C21378B50F1}" srcOrd="1" destOrd="0" presId="urn:microsoft.com/office/officeart/2005/8/layout/hierarchy1"/>
    <dgm:cxn modelId="{B77B82C2-C924-49FE-8A34-33F7EFE6C61A}" type="presParOf" srcId="{AC944BE1-A0B8-4784-A7EB-48DFA74E7682}" destId="{B8CA2228-CE1D-4E7D-9454-3DC1A6D345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59602-8CB6-473C-BE9D-78D5EDE90AF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906C99-CD1F-49D0-AB87-9E035729BC5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типу занятий в свободное время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BF6-0A65-48F6-A0CA-2D61F532D5B1}" type="parTrans" cxnId="{7B76DB9A-D99B-4B68-B4B7-1945B4AAAB18}">
      <dgm:prSet/>
      <dgm:spPr/>
      <dgm:t>
        <a:bodyPr/>
        <a:lstStyle/>
        <a:p>
          <a:endParaRPr lang="ru-RU"/>
        </a:p>
      </dgm:t>
    </dgm:pt>
    <dgm:pt modelId="{9096F37B-4786-4791-A625-48BB31CE198D}" type="sibTrans" cxnId="{7B76DB9A-D99B-4B68-B4B7-1945B4AAAB18}">
      <dgm:prSet/>
      <dgm:spPr/>
      <dgm:t>
        <a:bodyPr/>
        <a:lstStyle/>
        <a:p>
          <a:endParaRPr lang="ru-RU"/>
        </a:p>
      </dgm:t>
    </dgm:pt>
    <dgm:pt modelId="{5F56B8AA-A499-46F8-9523-9FC2C2D0CA01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имеют свободного времени</a:t>
          </a:r>
        </a:p>
      </dgm:t>
    </dgm:pt>
    <dgm:pt modelId="{35CEDECB-F78E-4BCC-B024-94E8C4E9B55A}" type="parTrans" cxnId="{BFFDCA04-E010-4F55-B910-959B06E2318A}">
      <dgm:prSet/>
      <dgm:spPr/>
      <dgm:t>
        <a:bodyPr/>
        <a:lstStyle/>
        <a:p>
          <a:endParaRPr lang="ru-RU"/>
        </a:p>
      </dgm:t>
    </dgm:pt>
    <dgm:pt modelId="{20B951F1-5D47-4DE2-8C16-F608591B2555}" type="sibTrans" cxnId="{BFFDCA04-E010-4F55-B910-959B06E2318A}">
      <dgm:prSet/>
      <dgm:spPr/>
      <dgm:t>
        <a:bodyPr/>
        <a:lstStyle/>
        <a:p>
          <a:endParaRPr lang="ru-RU"/>
        </a:p>
      </dgm:t>
    </dgm:pt>
    <dgm:pt modelId="{8ACC8A58-C4A1-4688-9107-C54F8EA37F54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время с друзьями</a:t>
          </a:r>
        </a:p>
      </dgm:t>
    </dgm:pt>
    <dgm:pt modelId="{6E27881A-0D42-45D2-B45E-9C97CAE3C64C}" type="parTrans" cxnId="{FCAF8399-30C3-4BD2-AEBD-BCC625CC56CD}">
      <dgm:prSet/>
      <dgm:spPr/>
      <dgm:t>
        <a:bodyPr/>
        <a:lstStyle/>
        <a:p>
          <a:endParaRPr lang="ru-RU"/>
        </a:p>
      </dgm:t>
    </dgm:pt>
    <dgm:pt modelId="{B6B48627-DF69-473E-8E03-21FBADE3CB90}" type="sibTrans" cxnId="{FCAF8399-30C3-4BD2-AEBD-BCC625CC56CD}">
      <dgm:prSet/>
      <dgm:spPr/>
      <dgm:t>
        <a:bodyPr/>
        <a:lstStyle/>
        <a:p>
          <a:endParaRPr lang="ru-RU"/>
        </a:p>
      </dgm:t>
    </dgm:pt>
    <dgm:pt modelId="{F6605466-573A-4C4B-B49B-63C4E1CA5D57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время в сети-Интернет</a:t>
          </a:r>
        </a:p>
      </dgm:t>
    </dgm:pt>
    <dgm:pt modelId="{F8A26CE6-617D-4110-9A3C-443C55B13F35}" type="parTrans" cxnId="{9A858AFD-C8B4-4E4B-8E45-33B123CF51D0}">
      <dgm:prSet/>
      <dgm:spPr/>
      <dgm:t>
        <a:bodyPr/>
        <a:lstStyle/>
        <a:p>
          <a:endParaRPr lang="ru-RU"/>
        </a:p>
      </dgm:t>
    </dgm:pt>
    <dgm:pt modelId="{D50AFE62-0491-49AC-9B4E-4D77DCC65050}" type="sibTrans" cxnId="{9A858AFD-C8B4-4E4B-8E45-33B123CF51D0}">
      <dgm:prSet/>
      <dgm:spPr/>
      <dgm:t>
        <a:bodyPr/>
        <a:lstStyle/>
        <a:p>
          <a:endParaRPr lang="ru-RU"/>
        </a:p>
      </dgm:t>
    </dgm:pt>
    <dgm:pt modelId="{90D972DA-D3AE-4D47-BCAD-FB3988A1C377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занимаются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спортом</a:t>
          </a:r>
        </a:p>
      </dgm:t>
    </dgm:pt>
    <dgm:pt modelId="{7BC68E14-533E-4592-8169-2AD1E7836BB3}" type="parTrans" cxnId="{5DEEB4F0-E415-4A59-BC65-AA20769D0005}">
      <dgm:prSet/>
      <dgm:spPr/>
      <dgm:t>
        <a:bodyPr/>
        <a:lstStyle/>
        <a:p>
          <a:endParaRPr lang="ru-RU"/>
        </a:p>
      </dgm:t>
    </dgm:pt>
    <dgm:pt modelId="{39E95D89-A295-432E-AD2A-1B287008097E}" type="sibTrans" cxnId="{5DEEB4F0-E415-4A59-BC65-AA20769D0005}">
      <dgm:prSet/>
      <dgm:spPr/>
      <dgm:t>
        <a:bodyPr/>
        <a:lstStyle/>
        <a:p>
          <a:endParaRPr lang="ru-RU"/>
        </a:p>
      </dgm:t>
    </dgm:pt>
    <dgm:pt modelId="{054BC7B2-5D8D-4DE7-BB89-1CFBC9B4BC0D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 виды деятельности</a:t>
          </a:r>
        </a:p>
      </dgm:t>
    </dgm:pt>
    <dgm:pt modelId="{59A77944-5365-4282-BF87-D457D9C63A1D}" type="parTrans" cxnId="{1B0C936C-550F-4E8D-AC36-536AFB938F2A}">
      <dgm:prSet/>
      <dgm:spPr/>
      <dgm:t>
        <a:bodyPr/>
        <a:lstStyle/>
        <a:p>
          <a:endParaRPr lang="ru-RU"/>
        </a:p>
      </dgm:t>
    </dgm:pt>
    <dgm:pt modelId="{F3DA1F35-7C91-49C8-B416-5BA4FAAD9EAA}" type="sibTrans" cxnId="{1B0C936C-550F-4E8D-AC36-536AFB938F2A}">
      <dgm:prSet/>
      <dgm:spPr/>
      <dgm:t>
        <a:bodyPr/>
        <a:lstStyle/>
        <a:p>
          <a:endParaRPr lang="ru-RU"/>
        </a:p>
      </dgm:t>
    </dgm:pt>
    <dgm:pt modelId="{15E29A0A-6B71-4CD0-ACB4-6A6DAB18B152}">
      <dgm:prSet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EB5F2-2E33-4A9B-BC7A-017ED7576D7E}" type="parTrans" cxnId="{5A58B704-6B02-4E5C-AA20-30283D1346D0}">
      <dgm:prSet/>
      <dgm:spPr/>
      <dgm:t>
        <a:bodyPr/>
        <a:lstStyle/>
        <a:p>
          <a:endParaRPr lang="ru-RU"/>
        </a:p>
      </dgm:t>
    </dgm:pt>
    <dgm:pt modelId="{EFE50159-C06D-4380-A617-4D562C99BB71}" type="sibTrans" cxnId="{5A58B704-6B02-4E5C-AA20-30283D1346D0}">
      <dgm:prSet/>
      <dgm:spPr/>
      <dgm:t>
        <a:bodyPr/>
        <a:lstStyle/>
        <a:p>
          <a:endParaRPr lang="ru-RU"/>
        </a:p>
      </dgm:t>
    </dgm:pt>
    <dgm:pt modelId="{AD4DFDE4-9E16-48C5-A76B-9BF827E9F0E6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человек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BDE1F-B9B0-44F5-9143-9ABC9D728FF0}" type="parTrans" cxnId="{1469FBC2-DAEC-4343-9BA7-4085FD858DB4}">
      <dgm:prSet/>
      <dgm:spPr/>
      <dgm:t>
        <a:bodyPr/>
        <a:lstStyle/>
        <a:p>
          <a:endParaRPr lang="ru-RU"/>
        </a:p>
      </dgm:t>
    </dgm:pt>
    <dgm:pt modelId="{4021D6FC-2D09-47C4-82BB-4ED3FE96531E}" type="sibTrans" cxnId="{1469FBC2-DAEC-4343-9BA7-4085FD858DB4}">
      <dgm:prSet/>
      <dgm:spPr/>
      <dgm:t>
        <a:bodyPr/>
        <a:lstStyle/>
        <a:p>
          <a:endParaRPr lang="ru-RU"/>
        </a:p>
      </dgm:t>
    </dgm:pt>
    <dgm:pt modelId="{D5D619D1-E1DA-4F6E-91C8-0CBC53190D86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человек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20EB4-81BA-4006-9FAE-5AF0CB1A13EF}" type="parTrans" cxnId="{E4AEFB1A-FE4C-4477-A074-988EC33AD44A}">
      <dgm:prSet/>
      <dgm:spPr/>
      <dgm:t>
        <a:bodyPr/>
        <a:lstStyle/>
        <a:p>
          <a:endParaRPr lang="ru-RU"/>
        </a:p>
      </dgm:t>
    </dgm:pt>
    <dgm:pt modelId="{03149D62-E133-4510-B68F-13DFDDE438C4}" type="sibTrans" cxnId="{E4AEFB1A-FE4C-4477-A074-988EC33AD44A}">
      <dgm:prSet/>
      <dgm:spPr/>
      <dgm:t>
        <a:bodyPr/>
        <a:lstStyle/>
        <a:p>
          <a:endParaRPr lang="ru-RU"/>
        </a:p>
      </dgm:t>
    </dgm:pt>
    <dgm:pt modelId="{7D6A4635-F193-4B2A-948F-DC41FB88C5D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человека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FF161-D72D-42E5-9682-12DA3B1D138E}" type="parTrans" cxnId="{ADE147C8-985D-48CC-ACF5-DB69A2F550A9}">
      <dgm:prSet/>
      <dgm:spPr/>
      <dgm:t>
        <a:bodyPr/>
        <a:lstStyle/>
        <a:p>
          <a:endParaRPr lang="ru-RU"/>
        </a:p>
      </dgm:t>
    </dgm:pt>
    <dgm:pt modelId="{D49197BB-5034-4C36-A173-9FFD5C92AAA8}" type="sibTrans" cxnId="{ADE147C8-985D-48CC-ACF5-DB69A2F550A9}">
      <dgm:prSet/>
      <dgm:spPr/>
      <dgm:t>
        <a:bodyPr/>
        <a:lstStyle/>
        <a:p>
          <a:endParaRPr lang="ru-RU"/>
        </a:p>
      </dgm:t>
    </dgm:pt>
    <dgm:pt modelId="{4C42D6A2-39FE-4A07-8B3B-481F77C7181A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человек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09349-5A4B-4DBB-9729-35C5C187C5FC}" type="parTrans" cxnId="{80E1CDA4-11C8-4BD1-B1B5-B34ED57E0BF5}">
      <dgm:prSet/>
      <dgm:spPr/>
      <dgm:t>
        <a:bodyPr/>
        <a:lstStyle/>
        <a:p>
          <a:endParaRPr lang="ru-RU"/>
        </a:p>
      </dgm:t>
    </dgm:pt>
    <dgm:pt modelId="{37BA4F6F-309B-4355-91AE-8BA3087A57AB}" type="sibTrans" cxnId="{80E1CDA4-11C8-4BD1-B1B5-B34ED57E0BF5}">
      <dgm:prSet/>
      <dgm:spPr/>
      <dgm:t>
        <a:bodyPr/>
        <a:lstStyle/>
        <a:p>
          <a:endParaRPr lang="ru-RU"/>
        </a:p>
      </dgm:t>
    </dgm:pt>
    <dgm:pt modelId="{7B1F7778-D609-4D9F-982D-AF962AF2C914}" type="pres">
      <dgm:prSet presAssocID="{DEF59602-8CB6-473C-BE9D-78D5EDE90A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D0863-8F9B-4671-911A-10B5EFF1913B}" type="pres">
      <dgm:prSet presAssocID="{62906C99-CD1F-49D0-AB87-9E035729BC5A}" presName="root1" presStyleCnt="0"/>
      <dgm:spPr/>
      <dgm:t>
        <a:bodyPr/>
        <a:lstStyle/>
        <a:p>
          <a:endParaRPr lang="ru-RU"/>
        </a:p>
      </dgm:t>
    </dgm:pt>
    <dgm:pt modelId="{AE48C92C-9C2B-4858-903F-EA4311B44E76}" type="pres">
      <dgm:prSet presAssocID="{62906C99-CD1F-49D0-AB87-9E035729BC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C9DD4F-9CA9-40EF-8C1F-58B648AA2F80}" type="pres">
      <dgm:prSet presAssocID="{62906C99-CD1F-49D0-AB87-9E035729BC5A}" presName="level2hierChild" presStyleCnt="0"/>
      <dgm:spPr/>
      <dgm:t>
        <a:bodyPr/>
        <a:lstStyle/>
        <a:p>
          <a:endParaRPr lang="ru-RU"/>
        </a:p>
      </dgm:t>
    </dgm:pt>
    <dgm:pt modelId="{A8A350CF-C40B-4F75-96FB-0DFAA5E5339F}" type="pres">
      <dgm:prSet presAssocID="{35CEDECB-F78E-4BCC-B024-94E8C4E9B55A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FE9AE27-CF27-4B44-BD1C-FC93F164C4BD}" type="pres">
      <dgm:prSet presAssocID="{35CEDECB-F78E-4BCC-B024-94E8C4E9B55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EFA2F51-1A01-4F88-B6E8-77ABDDDAABA1}" type="pres">
      <dgm:prSet presAssocID="{5F56B8AA-A499-46F8-9523-9FC2C2D0CA01}" presName="root2" presStyleCnt="0"/>
      <dgm:spPr/>
      <dgm:t>
        <a:bodyPr/>
        <a:lstStyle/>
        <a:p>
          <a:endParaRPr lang="ru-RU"/>
        </a:p>
      </dgm:t>
    </dgm:pt>
    <dgm:pt modelId="{7686608D-D354-4FE3-A1B5-0A3B45BF8DFB}" type="pres">
      <dgm:prSet presAssocID="{5F56B8AA-A499-46F8-9523-9FC2C2D0CA0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925159-2453-4766-8B22-0524A04DAD2C}" type="pres">
      <dgm:prSet presAssocID="{5F56B8AA-A499-46F8-9523-9FC2C2D0CA01}" presName="level3hierChild" presStyleCnt="0"/>
      <dgm:spPr/>
      <dgm:t>
        <a:bodyPr/>
        <a:lstStyle/>
        <a:p>
          <a:endParaRPr lang="ru-RU"/>
        </a:p>
      </dgm:t>
    </dgm:pt>
    <dgm:pt modelId="{CEE0AAFE-2DAA-4CF6-BFB4-E84082FB41CA}" type="pres">
      <dgm:prSet presAssocID="{2E2BDE1F-B9B0-44F5-9143-9ABC9D728FF0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62140DFA-307E-4D1A-9C71-A27A6DB35DA9}" type="pres">
      <dgm:prSet presAssocID="{2E2BDE1F-B9B0-44F5-9143-9ABC9D728FF0}" presName="connTx" presStyleLbl="parChTrans1D3" presStyleIdx="0" presStyleCnt="5"/>
      <dgm:spPr/>
      <dgm:t>
        <a:bodyPr/>
        <a:lstStyle/>
        <a:p>
          <a:endParaRPr lang="ru-RU"/>
        </a:p>
      </dgm:t>
    </dgm:pt>
    <dgm:pt modelId="{7527203C-B13B-49F1-9E42-E775DD37F88A}" type="pres">
      <dgm:prSet presAssocID="{AD4DFDE4-9E16-48C5-A76B-9BF827E9F0E6}" presName="root2" presStyleCnt="0"/>
      <dgm:spPr/>
    </dgm:pt>
    <dgm:pt modelId="{32B64AD2-C347-4748-A828-A38ED843DBA8}" type="pres">
      <dgm:prSet presAssocID="{AD4DFDE4-9E16-48C5-A76B-9BF827E9F0E6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7F8A8D-F9B7-4821-A815-8ED435C8BC60}" type="pres">
      <dgm:prSet presAssocID="{AD4DFDE4-9E16-48C5-A76B-9BF827E9F0E6}" presName="level3hierChild" presStyleCnt="0"/>
      <dgm:spPr/>
    </dgm:pt>
    <dgm:pt modelId="{C3C2BE24-3E1F-4C4C-A725-88A161CE1273}" type="pres">
      <dgm:prSet presAssocID="{6E27881A-0D42-45D2-B45E-9C97CAE3C64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8B6564E-4426-4A6A-9743-8A2D83394401}" type="pres">
      <dgm:prSet presAssocID="{6E27881A-0D42-45D2-B45E-9C97CAE3C6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AA1DFEE-FD13-4A39-9862-9626A91DC67D}" type="pres">
      <dgm:prSet presAssocID="{8ACC8A58-C4A1-4688-9107-C54F8EA37F54}" presName="root2" presStyleCnt="0"/>
      <dgm:spPr/>
      <dgm:t>
        <a:bodyPr/>
        <a:lstStyle/>
        <a:p>
          <a:endParaRPr lang="ru-RU"/>
        </a:p>
      </dgm:t>
    </dgm:pt>
    <dgm:pt modelId="{AB813F28-A231-4509-ADA2-7AA95BE5024C}" type="pres">
      <dgm:prSet presAssocID="{8ACC8A58-C4A1-4688-9107-C54F8EA37F5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A6C3C-B6AA-4909-B755-61E07A78D7D1}" type="pres">
      <dgm:prSet presAssocID="{8ACC8A58-C4A1-4688-9107-C54F8EA37F54}" presName="level3hierChild" presStyleCnt="0"/>
      <dgm:spPr/>
      <dgm:t>
        <a:bodyPr/>
        <a:lstStyle/>
        <a:p>
          <a:endParaRPr lang="ru-RU"/>
        </a:p>
      </dgm:t>
    </dgm:pt>
    <dgm:pt modelId="{5E813250-5C41-47E5-8ACD-0819A0774AFE}" type="pres">
      <dgm:prSet presAssocID="{456EB5F2-2E33-4A9B-BC7A-017ED7576D7E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265E40A3-D07D-4ED6-8333-621D28EBBE91}" type="pres">
      <dgm:prSet presAssocID="{456EB5F2-2E33-4A9B-BC7A-017ED7576D7E}" presName="connTx" presStyleLbl="parChTrans1D3" presStyleIdx="1" presStyleCnt="5"/>
      <dgm:spPr/>
      <dgm:t>
        <a:bodyPr/>
        <a:lstStyle/>
        <a:p>
          <a:endParaRPr lang="ru-RU"/>
        </a:p>
      </dgm:t>
    </dgm:pt>
    <dgm:pt modelId="{37000EE7-1418-4419-A6B6-DB1F238D69C6}" type="pres">
      <dgm:prSet presAssocID="{15E29A0A-6B71-4CD0-ACB4-6A6DAB18B152}" presName="root2" presStyleCnt="0"/>
      <dgm:spPr/>
    </dgm:pt>
    <dgm:pt modelId="{58C77D19-A47B-493C-BDE3-06115FD0ABF1}" type="pres">
      <dgm:prSet presAssocID="{15E29A0A-6B71-4CD0-ACB4-6A6DAB18B152}" presName="LevelTwoTextNode" presStyleLbl="node3" presStyleIdx="1" presStyleCnt="5" custLinFactNeighborX="1138" custLinFactNeighborY="-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3CC1E-F835-43AC-92F2-39F6846AA658}" type="pres">
      <dgm:prSet presAssocID="{15E29A0A-6B71-4CD0-ACB4-6A6DAB18B152}" presName="level3hierChild" presStyleCnt="0"/>
      <dgm:spPr/>
    </dgm:pt>
    <dgm:pt modelId="{4C192302-D126-428D-80B5-671BE427316B}" type="pres">
      <dgm:prSet presAssocID="{F8A26CE6-617D-4110-9A3C-443C55B13F35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80A7834-C679-4121-9716-1A86CCF0204B}" type="pres">
      <dgm:prSet presAssocID="{F8A26CE6-617D-4110-9A3C-443C55B13F3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027338A-8F7B-43F2-A46A-1269A504ADAB}" type="pres">
      <dgm:prSet presAssocID="{F6605466-573A-4C4B-B49B-63C4E1CA5D57}" presName="root2" presStyleCnt="0"/>
      <dgm:spPr/>
      <dgm:t>
        <a:bodyPr/>
        <a:lstStyle/>
        <a:p>
          <a:endParaRPr lang="ru-RU"/>
        </a:p>
      </dgm:t>
    </dgm:pt>
    <dgm:pt modelId="{F79CAD9D-E913-4811-BBB3-6E93C4847091}" type="pres">
      <dgm:prSet presAssocID="{F6605466-573A-4C4B-B49B-63C4E1CA5D57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607BAD-BD9D-49FA-824E-C35B51EBCCE8}" type="pres">
      <dgm:prSet presAssocID="{F6605466-573A-4C4B-B49B-63C4E1CA5D57}" presName="level3hierChild" presStyleCnt="0"/>
      <dgm:spPr/>
      <dgm:t>
        <a:bodyPr/>
        <a:lstStyle/>
        <a:p>
          <a:endParaRPr lang="ru-RU"/>
        </a:p>
      </dgm:t>
    </dgm:pt>
    <dgm:pt modelId="{04B73A95-707E-429B-820D-ABEE16263FFF}" type="pres">
      <dgm:prSet presAssocID="{C8020EB4-81BA-4006-9FAE-5AF0CB1A13EF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927F9A5E-396E-4373-944B-6AD1C5FC4626}" type="pres">
      <dgm:prSet presAssocID="{C8020EB4-81BA-4006-9FAE-5AF0CB1A13EF}" presName="connTx" presStyleLbl="parChTrans1D3" presStyleIdx="2" presStyleCnt="5"/>
      <dgm:spPr/>
      <dgm:t>
        <a:bodyPr/>
        <a:lstStyle/>
        <a:p>
          <a:endParaRPr lang="ru-RU"/>
        </a:p>
      </dgm:t>
    </dgm:pt>
    <dgm:pt modelId="{AB5A4EF3-37F1-4D6A-B511-AA4FBA9B01DF}" type="pres">
      <dgm:prSet presAssocID="{D5D619D1-E1DA-4F6E-91C8-0CBC53190D86}" presName="root2" presStyleCnt="0"/>
      <dgm:spPr/>
    </dgm:pt>
    <dgm:pt modelId="{F7F66F93-C0AA-48CD-B381-A2C9BF17800B}" type="pres">
      <dgm:prSet presAssocID="{D5D619D1-E1DA-4F6E-91C8-0CBC53190D86}" presName="LevelTwoTextNode" presStyleLbl="node3" presStyleIdx="2" presStyleCnt="5" custLinFactNeighborX="1138" custLinFactNeighborY="-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E20B0-CD71-473E-B09C-7F48FA4040D7}" type="pres">
      <dgm:prSet presAssocID="{D5D619D1-E1DA-4F6E-91C8-0CBC53190D86}" presName="level3hierChild" presStyleCnt="0"/>
      <dgm:spPr/>
    </dgm:pt>
    <dgm:pt modelId="{41DE159B-AB79-40AD-B3A9-FA2F02420CE9}" type="pres">
      <dgm:prSet presAssocID="{7BC68E14-533E-4592-8169-2AD1E7836BB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722ECB9-7AD6-4319-9CB4-61E8FB34EB08}" type="pres">
      <dgm:prSet presAssocID="{7BC68E14-533E-4592-8169-2AD1E7836BB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1CCB8E3-4244-43E0-AB1F-291EE7FA5C9A}" type="pres">
      <dgm:prSet presAssocID="{90D972DA-D3AE-4D47-BCAD-FB3988A1C377}" presName="root2" presStyleCnt="0"/>
      <dgm:spPr/>
      <dgm:t>
        <a:bodyPr/>
        <a:lstStyle/>
        <a:p>
          <a:endParaRPr lang="ru-RU"/>
        </a:p>
      </dgm:t>
    </dgm:pt>
    <dgm:pt modelId="{700DEE72-F631-43EC-A42E-C1B2D2A3712E}" type="pres">
      <dgm:prSet presAssocID="{90D972DA-D3AE-4D47-BCAD-FB3988A1C37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EA29D-37C9-45B4-B923-4A7C3FC67491}" type="pres">
      <dgm:prSet presAssocID="{90D972DA-D3AE-4D47-BCAD-FB3988A1C377}" presName="level3hierChild" presStyleCnt="0"/>
      <dgm:spPr/>
      <dgm:t>
        <a:bodyPr/>
        <a:lstStyle/>
        <a:p>
          <a:endParaRPr lang="ru-RU"/>
        </a:p>
      </dgm:t>
    </dgm:pt>
    <dgm:pt modelId="{D50FFD75-3BFD-4C5B-A248-7E1A4A69E29B}" type="pres">
      <dgm:prSet presAssocID="{D7AFF161-D72D-42E5-9682-12DA3B1D138E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6E59728C-FB99-4613-BC35-1388F500CC96}" type="pres">
      <dgm:prSet presAssocID="{D7AFF161-D72D-42E5-9682-12DA3B1D138E}" presName="connTx" presStyleLbl="parChTrans1D3" presStyleIdx="3" presStyleCnt="5"/>
      <dgm:spPr/>
      <dgm:t>
        <a:bodyPr/>
        <a:lstStyle/>
        <a:p>
          <a:endParaRPr lang="ru-RU"/>
        </a:p>
      </dgm:t>
    </dgm:pt>
    <dgm:pt modelId="{32AD0A6A-F6F3-43E3-8C62-03B0D7554AAD}" type="pres">
      <dgm:prSet presAssocID="{7D6A4635-F193-4B2A-948F-DC41FB88C5D2}" presName="root2" presStyleCnt="0"/>
      <dgm:spPr/>
    </dgm:pt>
    <dgm:pt modelId="{D9201A50-24D9-489B-9211-781B20F6EEF5}" type="pres">
      <dgm:prSet presAssocID="{7D6A4635-F193-4B2A-948F-DC41FB88C5D2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6323A-9E40-4D57-B7A4-EB311A643543}" type="pres">
      <dgm:prSet presAssocID="{7D6A4635-F193-4B2A-948F-DC41FB88C5D2}" presName="level3hierChild" presStyleCnt="0"/>
      <dgm:spPr/>
    </dgm:pt>
    <dgm:pt modelId="{C7B04B58-C1D3-4A3F-BC36-40C1AB1E2D18}" type="pres">
      <dgm:prSet presAssocID="{59A77944-5365-4282-BF87-D457D9C63A1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A6AE3EE-5AEA-4AEC-B201-5B69E458156A}" type="pres">
      <dgm:prSet presAssocID="{59A77944-5365-4282-BF87-D457D9C63A1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F1394A5-C6FE-4734-A645-ED5D0C78F34A}" type="pres">
      <dgm:prSet presAssocID="{054BC7B2-5D8D-4DE7-BB89-1CFBC9B4BC0D}" presName="root2" presStyleCnt="0"/>
      <dgm:spPr/>
      <dgm:t>
        <a:bodyPr/>
        <a:lstStyle/>
        <a:p>
          <a:endParaRPr lang="ru-RU"/>
        </a:p>
      </dgm:t>
    </dgm:pt>
    <dgm:pt modelId="{03FE779E-6D79-49F3-988B-FFF15F78A56D}" type="pres">
      <dgm:prSet presAssocID="{054BC7B2-5D8D-4DE7-BB89-1CFBC9B4BC0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BC2E1-0EFB-47E3-BF04-CB84232B25B8}" type="pres">
      <dgm:prSet presAssocID="{054BC7B2-5D8D-4DE7-BB89-1CFBC9B4BC0D}" presName="level3hierChild" presStyleCnt="0"/>
      <dgm:spPr/>
      <dgm:t>
        <a:bodyPr/>
        <a:lstStyle/>
        <a:p>
          <a:endParaRPr lang="ru-RU"/>
        </a:p>
      </dgm:t>
    </dgm:pt>
    <dgm:pt modelId="{437949C9-8F96-45C7-AF5C-E4229C5929E1}" type="pres">
      <dgm:prSet presAssocID="{0E909349-5A4B-4DBB-9729-35C5C187C5FC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17DA0581-9799-416C-A30F-EEA900B57356}" type="pres">
      <dgm:prSet presAssocID="{0E909349-5A4B-4DBB-9729-35C5C187C5FC}" presName="connTx" presStyleLbl="parChTrans1D3" presStyleIdx="4" presStyleCnt="5"/>
      <dgm:spPr/>
      <dgm:t>
        <a:bodyPr/>
        <a:lstStyle/>
        <a:p>
          <a:endParaRPr lang="ru-RU"/>
        </a:p>
      </dgm:t>
    </dgm:pt>
    <dgm:pt modelId="{C1FC699F-954D-4B86-856A-799073346A55}" type="pres">
      <dgm:prSet presAssocID="{4C42D6A2-39FE-4A07-8B3B-481F77C7181A}" presName="root2" presStyleCnt="0"/>
      <dgm:spPr/>
    </dgm:pt>
    <dgm:pt modelId="{2445E758-7EF2-4DC0-97C8-6B0AE186FB78}" type="pres">
      <dgm:prSet presAssocID="{4C42D6A2-39FE-4A07-8B3B-481F77C7181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A6CC6-5655-4B4A-A4DD-2F54776ECDAF}" type="pres">
      <dgm:prSet presAssocID="{4C42D6A2-39FE-4A07-8B3B-481F77C7181A}" presName="level3hierChild" presStyleCnt="0"/>
      <dgm:spPr/>
    </dgm:pt>
  </dgm:ptLst>
  <dgm:cxnLst>
    <dgm:cxn modelId="{031A59F4-9589-4F16-ADF1-34CA5D7A0672}" type="presOf" srcId="{6E27881A-0D42-45D2-B45E-9C97CAE3C64C}" destId="{98B6564E-4426-4A6A-9743-8A2D83394401}" srcOrd="1" destOrd="0" presId="urn:microsoft.com/office/officeart/2005/8/layout/hierarchy2"/>
    <dgm:cxn modelId="{092B8FE2-951F-4828-A3C6-0ADF1F793BD9}" type="presOf" srcId="{C8020EB4-81BA-4006-9FAE-5AF0CB1A13EF}" destId="{927F9A5E-396E-4373-944B-6AD1C5FC4626}" srcOrd="1" destOrd="0" presId="urn:microsoft.com/office/officeart/2005/8/layout/hierarchy2"/>
    <dgm:cxn modelId="{1469FBC2-DAEC-4343-9BA7-4085FD858DB4}" srcId="{5F56B8AA-A499-46F8-9523-9FC2C2D0CA01}" destId="{AD4DFDE4-9E16-48C5-A76B-9BF827E9F0E6}" srcOrd="0" destOrd="0" parTransId="{2E2BDE1F-B9B0-44F5-9143-9ABC9D728FF0}" sibTransId="{4021D6FC-2D09-47C4-82BB-4ED3FE96531E}"/>
    <dgm:cxn modelId="{5432261B-8226-4AFC-8A64-21F028E54F89}" type="presOf" srcId="{8ACC8A58-C4A1-4688-9107-C54F8EA37F54}" destId="{AB813F28-A231-4509-ADA2-7AA95BE5024C}" srcOrd="0" destOrd="0" presId="urn:microsoft.com/office/officeart/2005/8/layout/hierarchy2"/>
    <dgm:cxn modelId="{E4AEFB1A-FE4C-4477-A074-988EC33AD44A}" srcId="{F6605466-573A-4C4B-B49B-63C4E1CA5D57}" destId="{D5D619D1-E1DA-4F6E-91C8-0CBC53190D86}" srcOrd="0" destOrd="0" parTransId="{C8020EB4-81BA-4006-9FAE-5AF0CB1A13EF}" sibTransId="{03149D62-E133-4510-B68F-13DFDDE438C4}"/>
    <dgm:cxn modelId="{AA012171-A36C-407B-ACE0-138DF88AAC2B}" type="presOf" srcId="{35CEDECB-F78E-4BCC-B024-94E8C4E9B55A}" destId="{4FE9AE27-CF27-4B44-BD1C-FC93F164C4BD}" srcOrd="1" destOrd="0" presId="urn:microsoft.com/office/officeart/2005/8/layout/hierarchy2"/>
    <dgm:cxn modelId="{97BBD553-EEB3-4487-8BE5-2B7DCBD90127}" type="presOf" srcId="{7BC68E14-533E-4592-8169-2AD1E7836BB3}" destId="{41DE159B-AB79-40AD-B3A9-FA2F02420CE9}" srcOrd="0" destOrd="0" presId="urn:microsoft.com/office/officeart/2005/8/layout/hierarchy2"/>
    <dgm:cxn modelId="{006553AC-A29C-403F-A01B-364C76744064}" type="presOf" srcId="{6E27881A-0D42-45D2-B45E-9C97CAE3C64C}" destId="{C3C2BE24-3E1F-4C4C-A725-88A161CE1273}" srcOrd="0" destOrd="0" presId="urn:microsoft.com/office/officeart/2005/8/layout/hierarchy2"/>
    <dgm:cxn modelId="{933CAB08-4EF8-411D-B04A-C3A274B77F5A}" type="presOf" srcId="{054BC7B2-5D8D-4DE7-BB89-1CFBC9B4BC0D}" destId="{03FE779E-6D79-49F3-988B-FFF15F78A56D}" srcOrd="0" destOrd="0" presId="urn:microsoft.com/office/officeart/2005/8/layout/hierarchy2"/>
    <dgm:cxn modelId="{1812850F-F8B8-4417-8106-953363A82FA1}" type="presOf" srcId="{35CEDECB-F78E-4BCC-B024-94E8C4E9B55A}" destId="{A8A350CF-C40B-4F75-96FB-0DFAA5E5339F}" srcOrd="0" destOrd="0" presId="urn:microsoft.com/office/officeart/2005/8/layout/hierarchy2"/>
    <dgm:cxn modelId="{96EA174C-1F74-4290-96B2-48BF465C87B6}" type="presOf" srcId="{59A77944-5365-4282-BF87-D457D9C63A1D}" destId="{4A6AE3EE-5AEA-4AEC-B201-5B69E458156A}" srcOrd="1" destOrd="0" presId="urn:microsoft.com/office/officeart/2005/8/layout/hierarchy2"/>
    <dgm:cxn modelId="{7E65BDBC-9796-4528-B78F-C96ECAD42B32}" type="presOf" srcId="{90D972DA-D3AE-4D47-BCAD-FB3988A1C377}" destId="{700DEE72-F631-43EC-A42E-C1B2D2A3712E}" srcOrd="0" destOrd="0" presId="urn:microsoft.com/office/officeart/2005/8/layout/hierarchy2"/>
    <dgm:cxn modelId="{BEB5426C-C505-478A-AE6F-343BD22B3B15}" type="presOf" srcId="{0E909349-5A4B-4DBB-9729-35C5C187C5FC}" destId="{17DA0581-9799-416C-A30F-EEA900B57356}" srcOrd="1" destOrd="0" presId="urn:microsoft.com/office/officeart/2005/8/layout/hierarchy2"/>
    <dgm:cxn modelId="{5DEEB4F0-E415-4A59-BC65-AA20769D0005}" srcId="{62906C99-CD1F-49D0-AB87-9E035729BC5A}" destId="{90D972DA-D3AE-4D47-BCAD-FB3988A1C377}" srcOrd="3" destOrd="0" parTransId="{7BC68E14-533E-4592-8169-2AD1E7836BB3}" sibTransId="{39E95D89-A295-432E-AD2A-1B287008097E}"/>
    <dgm:cxn modelId="{ADE147C8-985D-48CC-ACF5-DB69A2F550A9}" srcId="{90D972DA-D3AE-4D47-BCAD-FB3988A1C377}" destId="{7D6A4635-F193-4B2A-948F-DC41FB88C5D2}" srcOrd="0" destOrd="0" parTransId="{D7AFF161-D72D-42E5-9682-12DA3B1D138E}" sibTransId="{D49197BB-5034-4C36-A173-9FFD5C92AAA8}"/>
    <dgm:cxn modelId="{6611C654-EB25-491F-A5B8-ECC9662F4DB0}" type="presOf" srcId="{0E909349-5A4B-4DBB-9729-35C5C187C5FC}" destId="{437949C9-8F96-45C7-AF5C-E4229C5929E1}" srcOrd="0" destOrd="0" presId="urn:microsoft.com/office/officeart/2005/8/layout/hierarchy2"/>
    <dgm:cxn modelId="{B1B00A87-40F7-44BC-A017-C8075E4BADEF}" type="presOf" srcId="{DEF59602-8CB6-473C-BE9D-78D5EDE90AF1}" destId="{7B1F7778-D609-4D9F-982D-AF962AF2C914}" srcOrd="0" destOrd="0" presId="urn:microsoft.com/office/officeart/2005/8/layout/hierarchy2"/>
    <dgm:cxn modelId="{BFFDCA04-E010-4F55-B910-959B06E2318A}" srcId="{62906C99-CD1F-49D0-AB87-9E035729BC5A}" destId="{5F56B8AA-A499-46F8-9523-9FC2C2D0CA01}" srcOrd="0" destOrd="0" parTransId="{35CEDECB-F78E-4BCC-B024-94E8C4E9B55A}" sibTransId="{20B951F1-5D47-4DE2-8C16-F608591B2555}"/>
    <dgm:cxn modelId="{BA8045B1-E610-4AB5-895C-0DD357B0B072}" type="presOf" srcId="{456EB5F2-2E33-4A9B-BC7A-017ED7576D7E}" destId="{265E40A3-D07D-4ED6-8333-621D28EBBE91}" srcOrd="1" destOrd="0" presId="urn:microsoft.com/office/officeart/2005/8/layout/hierarchy2"/>
    <dgm:cxn modelId="{9A858AFD-C8B4-4E4B-8E45-33B123CF51D0}" srcId="{62906C99-CD1F-49D0-AB87-9E035729BC5A}" destId="{F6605466-573A-4C4B-B49B-63C4E1CA5D57}" srcOrd="2" destOrd="0" parTransId="{F8A26CE6-617D-4110-9A3C-443C55B13F35}" sibTransId="{D50AFE62-0491-49AC-9B4E-4D77DCC65050}"/>
    <dgm:cxn modelId="{D8C70052-F6E4-4B71-95C2-021B6F8269FE}" type="presOf" srcId="{15E29A0A-6B71-4CD0-ACB4-6A6DAB18B152}" destId="{58C77D19-A47B-493C-BDE3-06115FD0ABF1}" srcOrd="0" destOrd="0" presId="urn:microsoft.com/office/officeart/2005/8/layout/hierarchy2"/>
    <dgm:cxn modelId="{2697DB44-A173-4552-8A66-D16A22402663}" type="presOf" srcId="{D5D619D1-E1DA-4F6E-91C8-0CBC53190D86}" destId="{F7F66F93-C0AA-48CD-B381-A2C9BF17800B}" srcOrd="0" destOrd="0" presId="urn:microsoft.com/office/officeart/2005/8/layout/hierarchy2"/>
    <dgm:cxn modelId="{F4217126-EA71-4EBE-9392-2BBF88A2EA99}" type="presOf" srcId="{D7AFF161-D72D-42E5-9682-12DA3B1D138E}" destId="{6E59728C-FB99-4613-BC35-1388F500CC96}" srcOrd="1" destOrd="0" presId="urn:microsoft.com/office/officeart/2005/8/layout/hierarchy2"/>
    <dgm:cxn modelId="{5A58B704-6B02-4E5C-AA20-30283D1346D0}" srcId="{8ACC8A58-C4A1-4688-9107-C54F8EA37F54}" destId="{15E29A0A-6B71-4CD0-ACB4-6A6DAB18B152}" srcOrd="0" destOrd="0" parTransId="{456EB5F2-2E33-4A9B-BC7A-017ED7576D7E}" sibTransId="{EFE50159-C06D-4380-A617-4D562C99BB71}"/>
    <dgm:cxn modelId="{80E1CDA4-11C8-4BD1-B1B5-B34ED57E0BF5}" srcId="{054BC7B2-5D8D-4DE7-BB89-1CFBC9B4BC0D}" destId="{4C42D6A2-39FE-4A07-8B3B-481F77C7181A}" srcOrd="0" destOrd="0" parTransId="{0E909349-5A4B-4DBB-9729-35C5C187C5FC}" sibTransId="{37BA4F6F-309B-4355-91AE-8BA3087A57AB}"/>
    <dgm:cxn modelId="{999F27F6-AD2B-4A01-BB14-78DC68C76930}" type="presOf" srcId="{7BC68E14-533E-4592-8169-2AD1E7836BB3}" destId="{A722ECB9-7AD6-4319-9CB4-61E8FB34EB08}" srcOrd="1" destOrd="0" presId="urn:microsoft.com/office/officeart/2005/8/layout/hierarchy2"/>
    <dgm:cxn modelId="{8B857520-5FA3-4F5D-B3CD-9B6EEB611882}" type="presOf" srcId="{2E2BDE1F-B9B0-44F5-9143-9ABC9D728FF0}" destId="{CEE0AAFE-2DAA-4CF6-BFB4-E84082FB41CA}" srcOrd="0" destOrd="0" presId="urn:microsoft.com/office/officeart/2005/8/layout/hierarchy2"/>
    <dgm:cxn modelId="{1B0C936C-550F-4E8D-AC36-536AFB938F2A}" srcId="{62906C99-CD1F-49D0-AB87-9E035729BC5A}" destId="{054BC7B2-5D8D-4DE7-BB89-1CFBC9B4BC0D}" srcOrd="4" destOrd="0" parTransId="{59A77944-5365-4282-BF87-D457D9C63A1D}" sibTransId="{F3DA1F35-7C91-49C8-B416-5BA4FAAD9EAA}"/>
    <dgm:cxn modelId="{9C5F28F9-3E38-4E69-BE32-59FA21CE3D9D}" type="presOf" srcId="{7D6A4635-F193-4B2A-948F-DC41FB88C5D2}" destId="{D9201A50-24D9-489B-9211-781B20F6EEF5}" srcOrd="0" destOrd="0" presId="urn:microsoft.com/office/officeart/2005/8/layout/hierarchy2"/>
    <dgm:cxn modelId="{D90F67A5-C873-47D6-A686-6EF06A95C77F}" type="presOf" srcId="{F8A26CE6-617D-4110-9A3C-443C55B13F35}" destId="{880A7834-C679-4121-9716-1A86CCF0204B}" srcOrd="1" destOrd="0" presId="urn:microsoft.com/office/officeart/2005/8/layout/hierarchy2"/>
    <dgm:cxn modelId="{3A23A9AB-CEA8-4DFA-910D-0CC2CFDB66A4}" type="presOf" srcId="{F6605466-573A-4C4B-B49B-63C4E1CA5D57}" destId="{F79CAD9D-E913-4811-BBB3-6E93C4847091}" srcOrd="0" destOrd="0" presId="urn:microsoft.com/office/officeart/2005/8/layout/hierarchy2"/>
    <dgm:cxn modelId="{2A5FC18D-F5FF-4E5B-A4B4-EDF1A9F427A2}" type="presOf" srcId="{4C42D6A2-39FE-4A07-8B3B-481F77C7181A}" destId="{2445E758-7EF2-4DC0-97C8-6B0AE186FB78}" srcOrd="0" destOrd="0" presId="urn:microsoft.com/office/officeart/2005/8/layout/hierarchy2"/>
    <dgm:cxn modelId="{26BED114-3B3E-4BFE-B241-EFE88DCEDAFF}" type="presOf" srcId="{F8A26CE6-617D-4110-9A3C-443C55B13F35}" destId="{4C192302-D126-428D-80B5-671BE427316B}" srcOrd="0" destOrd="0" presId="urn:microsoft.com/office/officeart/2005/8/layout/hierarchy2"/>
    <dgm:cxn modelId="{9B27F378-F9F1-45EF-8B2E-43AFBD86CC41}" type="presOf" srcId="{62906C99-CD1F-49D0-AB87-9E035729BC5A}" destId="{AE48C92C-9C2B-4858-903F-EA4311B44E76}" srcOrd="0" destOrd="0" presId="urn:microsoft.com/office/officeart/2005/8/layout/hierarchy2"/>
    <dgm:cxn modelId="{FD0E8B18-D8FB-414F-AEDB-EFA36DBEC95E}" type="presOf" srcId="{456EB5F2-2E33-4A9B-BC7A-017ED7576D7E}" destId="{5E813250-5C41-47E5-8ACD-0819A0774AFE}" srcOrd="0" destOrd="0" presId="urn:microsoft.com/office/officeart/2005/8/layout/hierarchy2"/>
    <dgm:cxn modelId="{EDF97E37-3E8F-449C-9AC1-46DF0111FB1A}" type="presOf" srcId="{59A77944-5365-4282-BF87-D457D9C63A1D}" destId="{C7B04B58-C1D3-4A3F-BC36-40C1AB1E2D18}" srcOrd="0" destOrd="0" presId="urn:microsoft.com/office/officeart/2005/8/layout/hierarchy2"/>
    <dgm:cxn modelId="{FCAF8399-30C3-4BD2-AEBD-BCC625CC56CD}" srcId="{62906C99-CD1F-49D0-AB87-9E035729BC5A}" destId="{8ACC8A58-C4A1-4688-9107-C54F8EA37F54}" srcOrd="1" destOrd="0" parTransId="{6E27881A-0D42-45D2-B45E-9C97CAE3C64C}" sibTransId="{B6B48627-DF69-473E-8E03-21FBADE3CB90}"/>
    <dgm:cxn modelId="{14CA887D-402F-4A8E-AC23-5636ED67F6F1}" type="presOf" srcId="{AD4DFDE4-9E16-48C5-A76B-9BF827E9F0E6}" destId="{32B64AD2-C347-4748-A828-A38ED843DBA8}" srcOrd="0" destOrd="0" presId="urn:microsoft.com/office/officeart/2005/8/layout/hierarchy2"/>
    <dgm:cxn modelId="{8F754A04-5C7D-4192-B1FB-76DD22893A71}" type="presOf" srcId="{C8020EB4-81BA-4006-9FAE-5AF0CB1A13EF}" destId="{04B73A95-707E-429B-820D-ABEE16263FFF}" srcOrd="0" destOrd="0" presId="urn:microsoft.com/office/officeart/2005/8/layout/hierarchy2"/>
    <dgm:cxn modelId="{36111F9C-784E-433C-A7EE-AA2D906091FE}" type="presOf" srcId="{D7AFF161-D72D-42E5-9682-12DA3B1D138E}" destId="{D50FFD75-3BFD-4C5B-A248-7E1A4A69E29B}" srcOrd="0" destOrd="0" presId="urn:microsoft.com/office/officeart/2005/8/layout/hierarchy2"/>
    <dgm:cxn modelId="{4791CE02-D2B6-4D34-86C3-354A21EDF19C}" type="presOf" srcId="{5F56B8AA-A499-46F8-9523-9FC2C2D0CA01}" destId="{7686608D-D354-4FE3-A1B5-0A3B45BF8DFB}" srcOrd="0" destOrd="0" presId="urn:microsoft.com/office/officeart/2005/8/layout/hierarchy2"/>
    <dgm:cxn modelId="{EAA494D5-C7A0-4CCE-BE02-B4A49393A290}" type="presOf" srcId="{2E2BDE1F-B9B0-44F5-9143-9ABC9D728FF0}" destId="{62140DFA-307E-4D1A-9C71-A27A6DB35DA9}" srcOrd="1" destOrd="0" presId="urn:microsoft.com/office/officeart/2005/8/layout/hierarchy2"/>
    <dgm:cxn modelId="{7B76DB9A-D99B-4B68-B4B7-1945B4AAAB18}" srcId="{DEF59602-8CB6-473C-BE9D-78D5EDE90AF1}" destId="{62906C99-CD1F-49D0-AB87-9E035729BC5A}" srcOrd="0" destOrd="0" parTransId="{7DFEDBF6-0A65-48F6-A0CA-2D61F532D5B1}" sibTransId="{9096F37B-4786-4791-A625-48BB31CE198D}"/>
    <dgm:cxn modelId="{9F92332E-F4BA-47BD-9714-4708F5A898FB}" type="presParOf" srcId="{7B1F7778-D609-4D9F-982D-AF962AF2C914}" destId="{483D0863-8F9B-4671-911A-10B5EFF1913B}" srcOrd="0" destOrd="0" presId="urn:microsoft.com/office/officeart/2005/8/layout/hierarchy2"/>
    <dgm:cxn modelId="{E0457826-2D16-421C-A584-119DC619549B}" type="presParOf" srcId="{483D0863-8F9B-4671-911A-10B5EFF1913B}" destId="{AE48C92C-9C2B-4858-903F-EA4311B44E76}" srcOrd="0" destOrd="0" presId="urn:microsoft.com/office/officeart/2005/8/layout/hierarchy2"/>
    <dgm:cxn modelId="{597A4600-C5CB-42EE-9160-A911A939CA61}" type="presParOf" srcId="{483D0863-8F9B-4671-911A-10B5EFF1913B}" destId="{93C9DD4F-9CA9-40EF-8C1F-58B648AA2F80}" srcOrd="1" destOrd="0" presId="urn:microsoft.com/office/officeart/2005/8/layout/hierarchy2"/>
    <dgm:cxn modelId="{CF71754A-21C5-4212-9928-9421CE4FA3AA}" type="presParOf" srcId="{93C9DD4F-9CA9-40EF-8C1F-58B648AA2F80}" destId="{A8A350CF-C40B-4F75-96FB-0DFAA5E5339F}" srcOrd="0" destOrd="0" presId="urn:microsoft.com/office/officeart/2005/8/layout/hierarchy2"/>
    <dgm:cxn modelId="{DA793CB3-5B46-4C52-A9C8-088141EDB7D6}" type="presParOf" srcId="{A8A350CF-C40B-4F75-96FB-0DFAA5E5339F}" destId="{4FE9AE27-CF27-4B44-BD1C-FC93F164C4BD}" srcOrd="0" destOrd="0" presId="urn:microsoft.com/office/officeart/2005/8/layout/hierarchy2"/>
    <dgm:cxn modelId="{AD2ED692-2783-4C8F-AC73-48A3FB9BF807}" type="presParOf" srcId="{93C9DD4F-9CA9-40EF-8C1F-58B648AA2F80}" destId="{6EFA2F51-1A01-4F88-B6E8-77ABDDDAABA1}" srcOrd="1" destOrd="0" presId="urn:microsoft.com/office/officeart/2005/8/layout/hierarchy2"/>
    <dgm:cxn modelId="{BD04A85A-160B-47E6-A665-FF97C0BC0621}" type="presParOf" srcId="{6EFA2F51-1A01-4F88-B6E8-77ABDDDAABA1}" destId="{7686608D-D354-4FE3-A1B5-0A3B45BF8DFB}" srcOrd="0" destOrd="0" presId="urn:microsoft.com/office/officeart/2005/8/layout/hierarchy2"/>
    <dgm:cxn modelId="{604888F9-642F-4847-A347-8A80C69AC382}" type="presParOf" srcId="{6EFA2F51-1A01-4F88-B6E8-77ABDDDAABA1}" destId="{07925159-2453-4766-8B22-0524A04DAD2C}" srcOrd="1" destOrd="0" presId="urn:microsoft.com/office/officeart/2005/8/layout/hierarchy2"/>
    <dgm:cxn modelId="{849BAF9D-9738-4595-A2BA-C29A34DC94C8}" type="presParOf" srcId="{07925159-2453-4766-8B22-0524A04DAD2C}" destId="{CEE0AAFE-2DAA-4CF6-BFB4-E84082FB41CA}" srcOrd="0" destOrd="0" presId="urn:microsoft.com/office/officeart/2005/8/layout/hierarchy2"/>
    <dgm:cxn modelId="{1D6A05DF-226E-47D6-AB56-D02A00C11B84}" type="presParOf" srcId="{CEE0AAFE-2DAA-4CF6-BFB4-E84082FB41CA}" destId="{62140DFA-307E-4D1A-9C71-A27A6DB35DA9}" srcOrd="0" destOrd="0" presId="urn:microsoft.com/office/officeart/2005/8/layout/hierarchy2"/>
    <dgm:cxn modelId="{C0882232-F78D-4D6C-82E9-06773130E9E3}" type="presParOf" srcId="{07925159-2453-4766-8B22-0524A04DAD2C}" destId="{7527203C-B13B-49F1-9E42-E775DD37F88A}" srcOrd="1" destOrd="0" presId="urn:microsoft.com/office/officeart/2005/8/layout/hierarchy2"/>
    <dgm:cxn modelId="{8F4F4CD2-F266-4D3F-9EDE-56348852E7AA}" type="presParOf" srcId="{7527203C-B13B-49F1-9E42-E775DD37F88A}" destId="{32B64AD2-C347-4748-A828-A38ED843DBA8}" srcOrd="0" destOrd="0" presId="urn:microsoft.com/office/officeart/2005/8/layout/hierarchy2"/>
    <dgm:cxn modelId="{62FD9C86-0645-4BB6-8270-8436817C60A8}" type="presParOf" srcId="{7527203C-B13B-49F1-9E42-E775DD37F88A}" destId="{057F8A8D-F9B7-4821-A815-8ED435C8BC60}" srcOrd="1" destOrd="0" presId="urn:microsoft.com/office/officeart/2005/8/layout/hierarchy2"/>
    <dgm:cxn modelId="{D64DBC6C-1DFC-41B3-8FD5-87781FE2508A}" type="presParOf" srcId="{93C9DD4F-9CA9-40EF-8C1F-58B648AA2F80}" destId="{C3C2BE24-3E1F-4C4C-A725-88A161CE1273}" srcOrd="2" destOrd="0" presId="urn:microsoft.com/office/officeart/2005/8/layout/hierarchy2"/>
    <dgm:cxn modelId="{1F5007C1-6C31-478F-9758-9B6EAAEBCB08}" type="presParOf" srcId="{C3C2BE24-3E1F-4C4C-A725-88A161CE1273}" destId="{98B6564E-4426-4A6A-9743-8A2D83394401}" srcOrd="0" destOrd="0" presId="urn:microsoft.com/office/officeart/2005/8/layout/hierarchy2"/>
    <dgm:cxn modelId="{7761A7DA-0DED-4741-8B6D-55D180894EC0}" type="presParOf" srcId="{93C9DD4F-9CA9-40EF-8C1F-58B648AA2F80}" destId="{9AA1DFEE-FD13-4A39-9862-9626A91DC67D}" srcOrd="3" destOrd="0" presId="urn:microsoft.com/office/officeart/2005/8/layout/hierarchy2"/>
    <dgm:cxn modelId="{7AF4C244-6DF6-4EA3-84F3-AF08E89DADA1}" type="presParOf" srcId="{9AA1DFEE-FD13-4A39-9862-9626A91DC67D}" destId="{AB813F28-A231-4509-ADA2-7AA95BE5024C}" srcOrd="0" destOrd="0" presId="urn:microsoft.com/office/officeart/2005/8/layout/hierarchy2"/>
    <dgm:cxn modelId="{B776C509-3E0D-4EA6-9177-AD6CB6889B11}" type="presParOf" srcId="{9AA1DFEE-FD13-4A39-9862-9626A91DC67D}" destId="{120A6C3C-B6AA-4909-B755-61E07A78D7D1}" srcOrd="1" destOrd="0" presId="urn:microsoft.com/office/officeart/2005/8/layout/hierarchy2"/>
    <dgm:cxn modelId="{9D14D42B-8B23-40FD-8EF8-616CF883E0BE}" type="presParOf" srcId="{120A6C3C-B6AA-4909-B755-61E07A78D7D1}" destId="{5E813250-5C41-47E5-8ACD-0819A0774AFE}" srcOrd="0" destOrd="0" presId="urn:microsoft.com/office/officeart/2005/8/layout/hierarchy2"/>
    <dgm:cxn modelId="{BAAB08E1-21C4-4A84-86D8-615449CA958D}" type="presParOf" srcId="{5E813250-5C41-47E5-8ACD-0819A0774AFE}" destId="{265E40A3-D07D-4ED6-8333-621D28EBBE91}" srcOrd="0" destOrd="0" presId="urn:microsoft.com/office/officeart/2005/8/layout/hierarchy2"/>
    <dgm:cxn modelId="{52D7179F-04EB-4DF5-9750-091D8AFA522C}" type="presParOf" srcId="{120A6C3C-B6AA-4909-B755-61E07A78D7D1}" destId="{37000EE7-1418-4419-A6B6-DB1F238D69C6}" srcOrd="1" destOrd="0" presId="urn:microsoft.com/office/officeart/2005/8/layout/hierarchy2"/>
    <dgm:cxn modelId="{D809763B-81A7-4731-A782-0D046D45EFA6}" type="presParOf" srcId="{37000EE7-1418-4419-A6B6-DB1F238D69C6}" destId="{58C77D19-A47B-493C-BDE3-06115FD0ABF1}" srcOrd="0" destOrd="0" presId="urn:microsoft.com/office/officeart/2005/8/layout/hierarchy2"/>
    <dgm:cxn modelId="{B6E4F174-8F29-4164-B724-D1E7FCB59A0E}" type="presParOf" srcId="{37000EE7-1418-4419-A6B6-DB1F238D69C6}" destId="{7DB3CC1E-F835-43AC-92F2-39F6846AA658}" srcOrd="1" destOrd="0" presId="urn:microsoft.com/office/officeart/2005/8/layout/hierarchy2"/>
    <dgm:cxn modelId="{F1578567-DC46-4BCB-AB46-C906801D0D8A}" type="presParOf" srcId="{93C9DD4F-9CA9-40EF-8C1F-58B648AA2F80}" destId="{4C192302-D126-428D-80B5-671BE427316B}" srcOrd="4" destOrd="0" presId="urn:microsoft.com/office/officeart/2005/8/layout/hierarchy2"/>
    <dgm:cxn modelId="{1EEE0D9A-9A23-46AD-955D-3AA96DD846DE}" type="presParOf" srcId="{4C192302-D126-428D-80B5-671BE427316B}" destId="{880A7834-C679-4121-9716-1A86CCF0204B}" srcOrd="0" destOrd="0" presId="urn:microsoft.com/office/officeart/2005/8/layout/hierarchy2"/>
    <dgm:cxn modelId="{3ECCD290-5090-4247-BC91-52D7FC6FF476}" type="presParOf" srcId="{93C9DD4F-9CA9-40EF-8C1F-58B648AA2F80}" destId="{D027338A-8F7B-43F2-A46A-1269A504ADAB}" srcOrd="5" destOrd="0" presId="urn:microsoft.com/office/officeart/2005/8/layout/hierarchy2"/>
    <dgm:cxn modelId="{9526132C-B976-4C0C-BC48-2E432BB14160}" type="presParOf" srcId="{D027338A-8F7B-43F2-A46A-1269A504ADAB}" destId="{F79CAD9D-E913-4811-BBB3-6E93C4847091}" srcOrd="0" destOrd="0" presId="urn:microsoft.com/office/officeart/2005/8/layout/hierarchy2"/>
    <dgm:cxn modelId="{4DB5925E-8409-4070-8FAD-4FE29CB898B4}" type="presParOf" srcId="{D027338A-8F7B-43F2-A46A-1269A504ADAB}" destId="{7D607BAD-BD9D-49FA-824E-C35B51EBCCE8}" srcOrd="1" destOrd="0" presId="urn:microsoft.com/office/officeart/2005/8/layout/hierarchy2"/>
    <dgm:cxn modelId="{D1596824-83FE-4F31-9697-BCFE52232940}" type="presParOf" srcId="{7D607BAD-BD9D-49FA-824E-C35B51EBCCE8}" destId="{04B73A95-707E-429B-820D-ABEE16263FFF}" srcOrd="0" destOrd="0" presId="urn:microsoft.com/office/officeart/2005/8/layout/hierarchy2"/>
    <dgm:cxn modelId="{23C91C64-4DE5-4419-82E7-483515CBE46E}" type="presParOf" srcId="{04B73A95-707E-429B-820D-ABEE16263FFF}" destId="{927F9A5E-396E-4373-944B-6AD1C5FC4626}" srcOrd="0" destOrd="0" presId="urn:microsoft.com/office/officeart/2005/8/layout/hierarchy2"/>
    <dgm:cxn modelId="{D712F45B-A287-4182-B7C0-DC51B22FC1C2}" type="presParOf" srcId="{7D607BAD-BD9D-49FA-824E-C35B51EBCCE8}" destId="{AB5A4EF3-37F1-4D6A-B511-AA4FBA9B01DF}" srcOrd="1" destOrd="0" presId="urn:microsoft.com/office/officeart/2005/8/layout/hierarchy2"/>
    <dgm:cxn modelId="{5AEC6EA5-246E-4271-9DD2-5334D1379D4C}" type="presParOf" srcId="{AB5A4EF3-37F1-4D6A-B511-AA4FBA9B01DF}" destId="{F7F66F93-C0AA-48CD-B381-A2C9BF17800B}" srcOrd="0" destOrd="0" presId="urn:microsoft.com/office/officeart/2005/8/layout/hierarchy2"/>
    <dgm:cxn modelId="{31AFEEDA-E4E1-4683-93B7-A7AE5271222F}" type="presParOf" srcId="{AB5A4EF3-37F1-4D6A-B511-AA4FBA9B01DF}" destId="{4DBE20B0-CD71-473E-B09C-7F48FA4040D7}" srcOrd="1" destOrd="0" presId="urn:microsoft.com/office/officeart/2005/8/layout/hierarchy2"/>
    <dgm:cxn modelId="{C091B260-2B28-4528-9137-7BAC1F3CB0AC}" type="presParOf" srcId="{93C9DD4F-9CA9-40EF-8C1F-58B648AA2F80}" destId="{41DE159B-AB79-40AD-B3A9-FA2F02420CE9}" srcOrd="6" destOrd="0" presId="urn:microsoft.com/office/officeart/2005/8/layout/hierarchy2"/>
    <dgm:cxn modelId="{236EA602-9C33-4187-8484-8A2DBBC3CAC0}" type="presParOf" srcId="{41DE159B-AB79-40AD-B3A9-FA2F02420CE9}" destId="{A722ECB9-7AD6-4319-9CB4-61E8FB34EB08}" srcOrd="0" destOrd="0" presId="urn:microsoft.com/office/officeart/2005/8/layout/hierarchy2"/>
    <dgm:cxn modelId="{61ECDB17-5DF1-4C1F-95E5-648A16229F63}" type="presParOf" srcId="{93C9DD4F-9CA9-40EF-8C1F-58B648AA2F80}" destId="{71CCB8E3-4244-43E0-AB1F-291EE7FA5C9A}" srcOrd="7" destOrd="0" presId="urn:microsoft.com/office/officeart/2005/8/layout/hierarchy2"/>
    <dgm:cxn modelId="{58210DF6-CECB-49BD-B1D8-A392EC55439C}" type="presParOf" srcId="{71CCB8E3-4244-43E0-AB1F-291EE7FA5C9A}" destId="{700DEE72-F631-43EC-A42E-C1B2D2A3712E}" srcOrd="0" destOrd="0" presId="urn:microsoft.com/office/officeart/2005/8/layout/hierarchy2"/>
    <dgm:cxn modelId="{B8183113-7AB9-4760-9F8D-FF947CA91E69}" type="presParOf" srcId="{71CCB8E3-4244-43E0-AB1F-291EE7FA5C9A}" destId="{A3AEA29D-37C9-45B4-B923-4A7C3FC67491}" srcOrd="1" destOrd="0" presId="urn:microsoft.com/office/officeart/2005/8/layout/hierarchy2"/>
    <dgm:cxn modelId="{268DF091-6547-4821-87EA-045C5C87E080}" type="presParOf" srcId="{A3AEA29D-37C9-45B4-B923-4A7C3FC67491}" destId="{D50FFD75-3BFD-4C5B-A248-7E1A4A69E29B}" srcOrd="0" destOrd="0" presId="urn:microsoft.com/office/officeart/2005/8/layout/hierarchy2"/>
    <dgm:cxn modelId="{39A7629B-F20A-47E0-B80E-6DEFCFA5CA62}" type="presParOf" srcId="{D50FFD75-3BFD-4C5B-A248-7E1A4A69E29B}" destId="{6E59728C-FB99-4613-BC35-1388F500CC96}" srcOrd="0" destOrd="0" presId="urn:microsoft.com/office/officeart/2005/8/layout/hierarchy2"/>
    <dgm:cxn modelId="{AFBECEA6-836C-44FF-87FB-9094ECBD1E30}" type="presParOf" srcId="{A3AEA29D-37C9-45B4-B923-4A7C3FC67491}" destId="{32AD0A6A-F6F3-43E3-8C62-03B0D7554AAD}" srcOrd="1" destOrd="0" presId="urn:microsoft.com/office/officeart/2005/8/layout/hierarchy2"/>
    <dgm:cxn modelId="{6533B021-E3FE-47F9-A72A-705679208450}" type="presParOf" srcId="{32AD0A6A-F6F3-43E3-8C62-03B0D7554AAD}" destId="{D9201A50-24D9-489B-9211-781B20F6EEF5}" srcOrd="0" destOrd="0" presId="urn:microsoft.com/office/officeart/2005/8/layout/hierarchy2"/>
    <dgm:cxn modelId="{BC265768-AE2B-4AE6-86CF-A56FF88D9938}" type="presParOf" srcId="{32AD0A6A-F6F3-43E3-8C62-03B0D7554AAD}" destId="{6E86323A-9E40-4D57-B7A4-EB311A643543}" srcOrd="1" destOrd="0" presId="urn:microsoft.com/office/officeart/2005/8/layout/hierarchy2"/>
    <dgm:cxn modelId="{511ABBBB-7E43-40C6-962D-54C0501DCC20}" type="presParOf" srcId="{93C9DD4F-9CA9-40EF-8C1F-58B648AA2F80}" destId="{C7B04B58-C1D3-4A3F-BC36-40C1AB1E2D18}" srcOrd="8" destOrd="0" presId="urn:microsoft.com/office/officeart/2005/8/layout/hierarchy2"/>
    <dgm:cxn modelId="{0E7CD6AC-D403-4664-90A8-DC9FB08D03AF}" type="presParOf" srcId="{C7B04B58-C1D3-4A3F-BC36-40C1AB1E2D18}" destId="{4A6AE3EE-5AEA-4AEC-B201-5B69E458156A}" srcOrd="0" destOrd="0" presId="urn:microsoft.com/office/officeart/2005/8/layout/hierarchy2"/>
    <dgm:cxn modelId="{BA8E1B3E-079E-42B6-9EEE-4B548F068DF5}" type="presParOf" srcId="{93C9DD4F-9CA9-40EF-8C1F-58B648AA2F80}" destId="{CF1394A5-C6FE-4734-A645-ED5D0C78F34A}" srcOrd="9" destOrd="0" presId="urn:microsoft.com/office/officeart/2005/8/layout/hierarchy2"/>
    <dgm:cxn modelId="{8A24BA7D-9CEC-4AA6-B594-BF1B7A39F010}" type="presParOf" srcId="{CF1394A5-C6FE-4734-A645-ED5D0C78F34A}" destId="{03FE779E-6D79-49F3-988B-FFF15F78A56D}" srcOrd="0" destOrd="0" presId="urn:microsoft.com/office/officeart/2005/8/layout/hierarchy2"/>
    <dgm:cxn modelId="{1A76F703-2834-4CC6-9C4C-2D1F23367DAA}" type="presParOf" srcId="{CF1394A5-C6FE-4734-A645-ED5D0C78F34A}" destId="{736BC2E1-0EFB-47E3-BF04-CB84232B25B8}" srcOrd="1" destOrd="0" presId="urn:microsoft.com/office/officeart/2005/8/layout/hierarchy2"/>
    <dgm:cxn modelId="{0FC186B7-229C-498B-B1A6-96C3AC282A49}" type="presParOf" srcId="{736BC2E1-0EFB-47E3-BF04-CB84232B25B8}" destId="{437949C9-8F96-45C7-AF5C-E4229C5929E1}" srcOrd="0" destOrd="0" presId="urn:microsoft.com/office/officeart/2005/8/layout/hierarchy2"/>
    <dgm:cxn modelId="{482B8445-8590-482B-ACCA-C0D425AF91FB}" type="presParOf" srcId="{437949C9-8F96-45C7-AF5C-E4229C5929E1}" destId="{17DA0581-9799-416C-A30F-EEA900B57356}" srcOrd="0" destOrd="0" presId="urn:microsoft.com/office/officeart/2005/8/layout/hierarchy2"/>
    <dgm:cxn modelId="{4326C302-4E54-42CD-AA6D-FBB3C3756A57}" type="presParOf" srcId="{736BC2E1-0EFB-47E3-BF04-CB84232B25B8}" destId="{C1FC699F-954D-4B86-856A-799073346A55}" srcOrd="1" destOrd="0" presId="urn:microsoft.com/office/officeart/2005/8/layout/hierarchy2"/>
    <dgm:cxn modelId="{96FD2CCE-1956-4065-A144-7961EE2A6835}" type="presParOf" srcId="{C1FC699F-954D-4B86-856A-799073346A55}" destId="{2445E758-7EF2-4DC0-97C8-6B0AE186FB78}" srcOrd="0" destOrd="0" presId="urn:microsoft.com/office/officeart/2005/8/layout/hierarchy2"/>
    <dgm:cxn modelId="{1E19DDC7-D4C7-46A2-A6D7-A5652C101171}" type="presParOf" srcId="{C1FC699F-954D-4B86-856A-799073346A55}" destId="{64AA6CC6-5655-4B4A-A4DD-2F54776ECD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59602-8CB6-473C-BE9D-78D5EDE90AF1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906C99-CD1F-49D0-AB87-9E035729BC5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субъективной оценке продолжительности жизни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BF6-0A65-48F6-A0CA-2D61F532D5B1}" type="parTrans" cxnId="{7B76DB9A-D99B-4B68-B4B7-1945B4AAAB18}">
      <dgm:prSet/>
      <dgm:spPr/>
      <dgm:t>
        <a:bodyPr/>
        <a:lstStyle/>
        <a:p>
          <a:endParaRPr lang="ru-RU"/>
        </a:p>
      </dgm:t>
    </dgm:pt>
    <dgm:pt modelId="{9096F37B-4786-4791-A625-48BB31CE198D}" type="sibTrans" cxnId="{7B76DB9A-D99B-4B68-B4B7-1945B4AAAB18}">
      <dgm:prSet/>
      <dgm:spPr/>
      <dgm:t>
        <a:bodyPr/>
        <a:lstStyle/>
        <a:p>
          <a:endParaRPr lang="ru-RU"/>
        </a:p>
      </dgm:t>
    </dgm:pt>
    <dgm:pt modelId="{FF3BAEAA-4075-479C-BF01-4A98FF7B5497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задумываются над этим вопросом</a:t>
          </a:r>
        </a:p>
      </dgm:t>
    </dgm:pt>
    <dgm:pt modelId="{6E9A965A-951E-4D29-9242-2CAEB867B067}" type="parTrans" cxnId="{7C234790-E981-45DC-8A9E-F59B73AE89BE}">
      <dgm:prSet/>
      <dgm:spPr/>
      <dgm:t>
        <a:bodyPr/>
        <a:lstStyle/>
        <a:p>
          <a:endParaRPr lang="ru-RU"/>
        </a:p>
      </dgm:t>
    </dgm:pt>
    <dgm:pt modelId="{08B74489-3A3C-431C-8EA4-5768BC96FCCF}" type="sibTrans" cxnId="{7C234790-E981-45DC-8A9E-F59B73AE89BE}">
      <dgm:prSet/>
      <dgm:spPr/>
      <dgm:t>
        <a:bodyPr/>
        <a:lstStyle/>
        <a:p>
          <a:endParaRPr lang="ru-RU"/>
        </a:p>
      </dgm:t>
    </dgm:pt>
    <dgm:pt modelId="{4B5B4881-0D83-48F7-8DBA-E1A3F761D2AB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считают, что много не проживут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D13C9-6AE5-4ACB-8A7D-6A6C4ABD6BBF}" type="parTrans" cxnId="{AC939B34-E4AC-4A44-B7B0-A8D80F7653FA}">
      <dgm:prSet/>
      <dgm:spPr/>
      <dgm:t>
        <a:bodyPr/>
        <a:lstStyle/>
        <a:p>
          <a:endParaRPr lang="ru-RU"/>
        </a:p>
      </dgm:t>
    </dgm:pt>
    <dgm:pt modelId="{68AA537B-BF81-4440-B362-995004B78104}" type="sibTrans" cxnId="{AC939B34-E4AC-4A44-B7B0-A8D80F7653FA}">
      <dgm:prSet/>
      <dgm:spPr/>
      <dgm:t>
        <a:bodyPr/>
        <a:lstStyle/>
        <a:p>
          <a:endParaRPr lang="ru-RU"/>
        </a:p>
      </dgm:t>
    </dgm:pt>
    <dgm:pt modelId="{4342A007-2705-4685-BEE5-8D0B98082D45}">
      <dgm:prSet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считают, что проживут как их предки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F1F12-F7C9-432D-98FE-DB20F6A8313D}" type="parTrans" cxnId="{5A2FA2F4-0F90-4340-AB38-A2F4E96B725E}">
      <dgm:prSet/>
      <dgm:spPr/>
      <dgm:t>
        <a:bodyPr/>
        <a:lstStyle/>
        <a:p>
          <a:endParaRPr lang="ru-RU"/>
        </a:p>
      </dgm:t>
    </dgm:pt>
    <dgm:pt modelId="{F487F607-F028-4369-99E8-6B667D70FAAC}" type="sibTrans" cxnId="{5A2FA2F4-0F90-4340-AB38-A2F4E96B725E}">
      <dgm:prSet/>
      <dgm:spPr/>
      <dgm:t>
        <a:bodyPr/>
        <a:lstStyle/>
        <a:p>
          <a:endParaRPr lang="ru-RU"/>
        </a:p>
      </dgm:t>
    </dgm:pt>
    <dgm:pt modelId="{1CD37D37-04B3-4931-B346-9CD7498AB06E}">
      <dgm:prSet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 человек</a:t>
          </a:r>
        </a:p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54%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A03CD-BD89-4C89-BAAB-CD67ECEAF51F}" type="parTrans" cxnId="{8EE3E670-B59C-4773-BB07-C15CF35FC82E}">
      <dgm:prSet/>
      <dgm:spPr/>
      <dgm:t>
        <a:bodyPr/>
        <a:lstStyle/>
        <a:p>
          <a:endParaRPr lang="ru-RU"/>
        </a:p>
      </dgm:t>
    </dgm:pt>
    <dgm:pt modelId="{82FAB4B2-804A-45A1-A67B-8F7904550B6C}" type="sibTrans" cxnId="{8EE3E670-B59C-4773-BB07-C15CF35FC82E}">
      <dgm:prSet/>
      <dgm:spPr/>
      <dgm:t>
        <a:bodyPr/>
        <a:lstStyle/>
        <a:p>
          <a:endParaRPr lang="ru-RU"/>
        </a:p>
      </dgm:t>
    </dgm:pt>
    <dgm:pt modelId="{7DAC3AB2-FBA2-4370-8867-091CD37C5BD2}">
      <dgm:prSet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человек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14%</a:t>
          </a:r>
        </a:p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BBEA8-A434-4D85-8617-BB78A8129D5E}" type="parTrans" cxnId="{11DBE67D-B4A8-47F0-8A3E-B87082C4DC54}">
      <dgm:prSet/>
      <dgm:spPr/>
      <dgm:t>
        <a:bodyPr/>
        <a:lstStyle/>
        <a:p>
          <a:endParaRPr lang="ru-RU"/>
        </a:p>
      </dgm:t>
    </dgm:pt>
    <dgm:pt modelId="{77107F71-344C-4537-8338-FC97D0735567}" type="sibTrans" cxnId="{11DBE67D-B4A8-47F0-8A3E-B87082C4DC54}">
      <dgm:prSet/>
      <dgm:spPr/>
      <dgm:t>
        <a:bodyPr/>
        <a:lstStyle/>
        <a:p>
          <a:endParaRPr lang="ru-RU"/>
        </a:p>
      </dgm:t>
    </dgm:pt>
    <dgm:pt modelId="{29ED9560-989F-4580-B771-61C60FDF9E40}">
      <dgm:prSet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человек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67610-8B91-427D-9500-DF46AF1D35F7}" type="parTrans" cxnId="{EEBB1175-E555-4704-8840-B5376AFB02BB}">
      <dgm:prSet/>
      <dgm:spPr/>
      <dgm:t>
        <a:bodyPr/>
        <a:lstStyle/>
        <a:p>
          <a:endParaRPr lang="ru-RU"/>
        </a:p>
      </dgm:t>
    </dgm:pt>
    <dgm:pt modelId="{93698850-5932-4C55-A9E6-4C896F6D14FF}" type="sibTrans" cxnId="{EEBB1175-E555-4704-8840-B5376AFB02BB}">
      <dgm:prSet/>
      <dgm:spPr/>
      <dgm:t>
        <a:bodyPr/>
        <a:lstStyle/>
        <a:p>
          <a:endParaRPr lang="ru-RU"/>
        </a:p>
      </dgm:t>
    </dgm:pt>
    <dgm:pt modelId="{7B1F7778-D609-4D9F-982D-AF962AF2C914}" type="pres">
      <dgm:prSet presAssocID="{DEF59602-8CB6-473C-BE9D-78D5EDE90A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D0863-8F9B-4671-911A-10B5EFF1913B}" type="pres">
      <dgm:prSet presAssocID="{62906C99-CD1F-49D0-AB87-9E035729BC5A}" presName="root1" presStyleCnt="0"/>
      <dgm:spPr/>
      <dgm:t>
        <a:bodyPr/>
        <a:lstStyle/>
        <a:p>
          <a:endParaRPr lang="ru-RU"/>
        </a:p>
      </dgm:t>
    </dgm:pt>
    <dgm:pt modelId="{AE48C92C-9C2B-4858-903F-EA4311B44E76}" type="pres">
      <dgm:prSet presAssocID="{62906C99-CD1F-49D0-AB87-9E035729BC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C9DD4F-9CA9-40EF-8C1F-58B648AA2F80}" type="pres">
      <dgm:prSet presAssocID="{62906C99-CD1F-49D0-AB87-9E035729BC5A}" presName="level2hierChild" presStyleCnt="0"/>
      <dgm:spPr/>
      <dgm:t>
        <a:bodyPr/>
        <a:lstStyle/>
        <a:p>
          <a:endParaRPr lang="ru-RU"/>
        </a:p>
      </dgm:t>
    </dgm:pt>
    <dgm:pt modelId="{35A8CA14-C391-42CF-8ED6-F03379012C87}" type="pres">
      <dgm:prSet presAssocID="{6E9A965A-951E-4D29-9242-2CAEB867B06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192F064-983B-447F-ABC4-EAB7A881C146}" type="pres">
      <dgm:prSet presAssocID="{6E9A965A-951E-4D29-9242-2CAEB867B06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C0EB9F9-23AE-4C67-86B5-6B04B744EB15}" type="pres">
      <dgm:prSet presAssocID="{FF3BAEAA-4075-479C-BF01-4A98FF7B5497}" presName="root2" presStyleCnt="0"/>
      <dgm:spPr/>
      <dgm:t>
        <a:bodyPr/>
        <a:lstStyle/>
        <a:p>
          <a:endParaRPr lang="ru-RU"/>
        </a:p>
      </dgm:t>
    </dgm:pt>
    <dgm:pt modelId="{0154C125-5D34-4A03-B0FB-FE645DC8937E}" type="pres">
      <dgm:prSet presAssocID="{FF3BAEAA-4075-479C-BF01-4A98FF7B549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634FC-9E2A-4693-B002-465C29078710}" type="pres">
      <dgm:prSet presAssocID="{FF3BAEAA-4075-479C-BF01-4A98FF7B5497}" presName="level3hierChild" presStyleCnt="0"/>
      <dgm:spPr/>
      <dgm:t>
        <a:bodyPr/>
        <a:lstStyle/>
        <a:p>
          <a:endParaRPr lang="ru-RU"/>
        </a:p>
      </dgm:t>
    </dgm:pt>
    <dgm:pt modelId="{74EA2E94-036B-4BC4-ABB3-F1B935B5F04B}" type="pres">
      <dgm:prSet presAssocID="{DF7A03CD-BD89-4C89-BAAB-CD67ECEAF51F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A942AE61-930B-41DC-A73F-CB8127AC68F4}" type="pres">
      <dgm:prSet presAssocID="{DF7A03CD-BD89-4C89-BAAB-CD67ECEAF51F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C936902-4454-454F-B16C-B1568B872677}" type="pres">
      <dgm:prSet presAssocID="{1CD37D37-04B3-4931-B346-9CD7498AB06E}" presName="root2" presStyleCnt="0"/>
      <dgm:spPr/>
      <dgm:t>
        <a:bodyPr/>
        <a:lstStyle/>
        <a:p>
          <a:endParaRPr lang="ru-RU"/>
        </a:p>
      </dgm:t>
    </dgm:pt>
    <dgm:pt modelId="{2E86956A-4703-4E4A-BD3A-FF9620906F22}" type="pres">
      <dgm:prSet presAssocID="{1CD37D37-04B3-4931-B346-9CD7498AB06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79792-EFDB-4C61-B0AD-D441D45A0BCD}" type="pres">
      <dgm:prSet presAssocID="{1CD37D37-04B3-4931-B346-9CD7498AB06E}" presName="level3hierChild" presStyleCnt="0"/>
      <dgm:spPr/>
      <dgm:t>
        <a:bodyPr/>
        <a:lstStyle/>
        <a:p>
          <a:endParaRPr lang="ru-RU"/>
        </a:p>
      </dgm:t>
    </dgm:pt>
    <dgm:pt modelId="{CF0D93EF-782B-4E7F-9249-4F119B6A5EDD}" type="pres">
      <dgm:prSet presAssocID="{8C3D13C9-6AE5-4ACB-8A7D-6A6C4ABD6BB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32D7DF5-AAC4-416B-8AC0-1F3AC1C0CDBD}" type="pres">
      <dgm:prSet presAssocID="{8C3D13C9-6AE5-4ACB-8A7D-6A6C4ABD6BB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8EE2596-EED3-41E3-B67D-2FD4919CFBEF}" type="pres">
      <dgm:prSet presAssocID="{4B5B4881-0D83-48F7-8DBA-E1A3F761D2AB}" presName="root2" presStyleCnt="0"/>
      <dgm:spPr/>
      <dgm:t>
        <a:bodyPr/>
        <a:lstStyle/>
        <a:p>
          <a:endParaRPr lang="ru-RU"/>
        </a:p>
      </dgm:t>
    </dgm:pt>
    <dgm:pt modelId="{F8C2D0C1-2F03-4D01-941F-E1A912AEB111}" type="pres">
      <dgm:prSet presAssocID="{4B5B4881-0D83-48F7-8DBA-E1A3F761D2A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FA21B-DEBC-4F85-8B55-C314B66DFD4A}" type="pres">
      <dgm:prSet presAssocID="{4B5B4881-0D83-48F7-8DBA-E1A3F761D2AB}" presName="level3hierChild" presStyleCnt="0"/>
      <dgm:spPr/>
      <dgm:t>
        <a:bodyPr/>
        <a:lstStyle/>
        <a:p>
          <a:endParaRPr lang="ru-RU"/>
        </a:p>
      </dgm:t>
    </dgm:pt>
    <dgm:pt modelId="{7AE7B2A3-C869-485E-BB47-6953D33DE8B2}" type="pres">
      <dgm:prSet presAssocID="{73ABBEA8-A434-4D85-8617-BB78A8129D5E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E707D1B1-8A1F-4DD5-B08D-2B03B18BF4AC}" type="pres">
      <dgm:prSet presAssocID="{73ABBEA8-A434-4D85-8617-BB78A8129D5E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A672CE0-0C3D-4451-B870-6CCAB3FC67EA}" type="pres">
      <dgm:prSet presAssocID="{7DAC3AB2-FBA2-4370-8867-091CD37C5BD2}" presName="root2" presStyleCnt="0"/>
      <dgm:spPr/>
      <dgm:t>
        <a:bodyPr/>
        <a:lstStyle/>
        <a:p>
          <a:endParaRPr lang="ru-RU"/>
        </a:p>
      </dgm:t>
    </dgm:pt>
    <dgm:pt modelId="{070392E4-1C44-439A-9DDA-AF6456AF1068}" type="pres">
      <dgm:prSet presAssocID="{7DAC3AB2-FBA2-4370-8867-091CD37C5BD2}" presName="LevelTwoTextNode" presStyleLbl="node3" presStyleIdx="1" presStyleCnt="3" custLinFactNeighborX="183" custLinFactNeighborY="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82FB3-7C42-4C4B-9C25-8516D1C9E06A}" type="pres">
      <dgm:prSet presAssocID="{7DAC3AB2-FBA2-4370-8867-091CD37C5BD2}" presName="level3hierChild" presStyleCnt="0"/>
      <dgm:spPr/>
      <dgm:t>
        <a:bodyPr/>
        <a:lstStyle/>
        <a:p>
          <a:endParaRPr lang="ru-RU"/>
        </a:p>
      </dgm:t>
    </dgm:pt>
    <dgm:pt modelId="{EC271255-631C-4767-9D66-B1C44F1E5BAF}" type="pres">
      <dgm:prSet presAssocID="{48DF1F12-F7C9-432D-98FE-DB20F6A8313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069F609-DBA4-485D-91B5-1790EDEDDA1A}" type="pres">
      <dgm:prSet presAssocID="{48DF1F12-F7C9-432D-98FE-DB20F6A8313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37E5287-87A9-4AF1-A85D-CE39D3FE30BD}" type="pres">
      <dgm:prSet presAssocID="{4342A007-2705-4685-BEE5-8D0B98082D45}" presName="root2" presStyleCnt="0"/>
      <dgm:spPr/>
      <dgm:t>
        <a:bodyPr/>
        <a:lstStyle/>
        <a:p>
          <a:endParaRPr lang="ru-RU"/>
        </a:p>
      </dgm:t>
    </dgm:pt>
    <dgm:pt modelId="{F7E562E3-D816-4F77-A4D7-460A3E7749A2}" type="pres">
      <dgm:prSet presAssocID="{4342A007-2705-4685-BEE5-8D0B98082D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3DC98-B891-4729-998B-92089364B2C8}" type="pres">
      <dgm:prSet presAssocID="{4342A007-2705-4685-BEE5-8D0B98082D45}" presName="level3hierChild" presStyleCnt="0"/>
      <dgm:spPr/>
      <dgm:t>
        <a:bodyPr/>
        <a:lstStyle/>
        <a:p>
          <a:endParaRPr lang="ru-RU"/>
        </a:p>
      </dgm:t>
    </dgm:pt>
    <dgm:pt modelId="{223088EA-1C2D-4058-9A3A-E45C6EB84CB4}" type="pres">
      <dgm:prSet presAssocID="{F5F67610-8B91-427D-9500-DF46AF1D35F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8E3CA6D-F321-4EAD-BF3E-EBEB6EB9DFF5}" type="pres">
      <dgm:prSet presAssocID="{F5F67610-8B91-427D-9500-DF46AF1D35F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28E6CA50-86CF-46B1-A0FA-41CC92AE39D5}" type="pres">
      <dgm:prSet presAssocID="{29ED9560-989F-4580-B771-61C60FDF9E40}" presName="root2" presStyleCnt="0"/>
      <dgm:spPr/>
      <dgm:t>
        <a:bodyPr/>
        <a:lstStyle/>
        <a:p>
          <a:endParaRPr lang="ru-RU"/>
        </a:p>
      </dgm:t>
    </dgm:pt>
    <dgm:pt modelId="{EA2E9962-325A-4299-B753-F14CE62C9EEC}" type="pres">
      <dgm:prSet presAssocID="{29ED9560-989F-4580-B771-61C60FDF9E4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914536-E1D9-4BEA-9DC4-A28ED66E7928}" type="pres">
      <dgm:prSet presAssocID="{29ED9560-989F-4580-B771-61C60FDF9E40}" presName="level3hierChild" presStyleCnt="0"/>
      <dgm:spPr/>
      <dgm:t>
        <a:bodyPr/>
        <a:lstStyle/>
        <a:p>
          <a:endParaRPr lang="ru-RU"/>
        </a:p>
      </dgm:t>
    </dgm:pt>
  </dgm:ptLst>
  <dgm:cxnLst>
    <dgm:cxn modelId="{200D3291-A1D1-4D2B-AEAC-B97BEB2183A3}" type="presOf" srcId="{8C3D13C9-6AE5-4ACB-8A7D-6A6C4ABD6BBF}" destId="{B32D7DF5-AAC4-416B-8AC0-1F3AC1C0CDBD}" srcOrd="1" destOrd="0" presId="urn:microsoft.com/office/officeart/2005/8/layout/hierarchy2"/>
    <dgm:cxn modelId="{228B546C-E778-4EB4-8CA0-005AD40F2EF0}" type="presOf" srcId="{6E9A965A-951E-4D29-9242-2CAEB867B067}" destId="{35A8CA14-C391-42CF-8ED6-F03379012C87}" srcOrd="0" destOrd="0" presId="urn:microsoft.com/office/officeart/2005/8/layout/hierarchy2"/>
    <dgm:cxn modelId="{5A2FA2F4-0F90-4340-AB38-A2F4E96B725E}" srcId="{62906C99-CD1F-49D0-AB87-9E035729BC5A}" destId="{4342A007-2705-4685-BEE5-8D0B98082D45}" srcOrd="2" destOrd="0" parTransId="{48DF1F12-F7C9-432D-98FE-DB20F6A8313D}" sibTransId="{F487F607-F028-4369-99E8-6B667D70FAAC}"/>
    <dgm:cxn modelId="{992C03AB-65B6-4C7E-BC8C-301123F9A49E}" type="presOf" srcId="{DF7A03CD-BD89-4C89-BAAB-CD67ECEAF51F}" destId="{A942AE61-930B-41DC-A73F-CB8127AC68F4}" srcOrd="1" destOrd="0" presId="urn:microsoft.com/office/officeart/2005/8/layout/hierarchy2"/>
    <dgm:cxn modelId="{906EA0CF-070B-4687-A4C2-F156199941FE}" type="presOf" srcId="{DF7A03CD-BD89-4C89-BAAB-CD67ECEAF51F}" destId="{74EA2E94-036B-4BC4-ABB3-F1B935B5F04B}" srcOrd="0" destOrd="0" presId="urn:microsoft.com/office/officeart/2005/8/layout/hierarchy2"/>
    <dgm:cxn modelId="{11DBE67D-B4A8-47F0-8A3E-B87082C4DC54}" srcId="{4B5B4881-0D83-48F7-8DBA-E1A3F761D2AB}" destId="{7DAC3AB2-FBA2-4370-8867-091CD37C5BD2}" srcOrd="0" destOrd="0" parTransId="{73ABBEA8-A434-4D85-8617-BB78A8129D5E}" sibTransId="{77107F71-344C-4537-8338-FC97D0735567}"/>
    <dgm:cxn modelId="{D13E27E9-1A7E-49E7-AD43-591972D99A32}" type="presOf" srcId="{4B5B4881-0D83-48F7-8DBA-E1A3F761D2AB}" destId="{F8C2D0C1-2F03-4D01-941F-E1A912AEB111}" srcOrd="0" destOrd="0" presId="urn:microsoft.com/office/officeart/2005/8/layout/hierarchy2"/>
    <dgm:cxn modelId="{92FABE60-306E-4810-B369-4E37CA9BA64C}" type="presOf" srcId="{F5F67610-8B91-427D-9500-DF46AF1D35F7}" destId="{78E3CA6D-F321-4EAD-BF3E-EBEB6EB9DFF5}" srcOrd="1" destOrd="0" presId="urn:microsoft.com/office/officeart/2005/8/layout/hierarchy2"/>
    <dgm:cxn modelId="{EEBB1175-E555-4704-8840-B5376AFB02BB}" srcId="{4342A007-2705-4685-BEE5-8D0B98082D45}" destId="{29ED9560-989F-4580-B771-61C60FDF9E40}" srcOrd="0" destOrd="0" parTransId="{F5F67610-8B91-427D-9500-DF46AF1D35F7}" sibTransId="{93698850-5932-4C55-A9E6-4C896F6D14FF}"/>
    <dgm:cxn modelId="{7B76DB9A-D99B-4B68-B4B7-1945B4AAAB18}" srcId="{DEF59602-8CB6-473C-BE9D-78D5EDE90AF1}" destId="{62906C99-CD1F-49D0-AB87-9E035729BC5A}" srcOrd="0" destOrd="0" parTransId="{7DFEDBF6-0A65-48F6-A0CA-2D61F532D5B1}" sibTransId="{9096F37B-4786-4791-A625-48BB31CE198D}"/>
    <dgm:cxn modelId="{AC939B34-E4AC-4A44-B7B0-A8D80F7653FA}" srcId="{62906C99-CD1F-49D0-AB87-9E035729BC5A}" destId="{4B5B4881-0D83-48F7-8DBA-E1A3F761D2AB}" srcOrd="1" destOrd="0" parTransId="{8C3D13C9-6AE5-4ACB-8A7D-6A6C4ABD6BBF}" sibTransId="{68AA537B-BF81-4440-B362-995004B78104}"/>
    <dgm:cxn modelId="{BE218E36-8BD2-4EF9-B56B-BA9A638F380E}" type="presOf" srcId="{4342A007-2705-4685-BEE5-8D0B98082D45}" destId="{F7E562E3-D816-4F77-A4D7-460A3E7749A2}" srcOrd="0" destOrd="0" presId="urn:microsoft.com/office/officeart/2005/8/layout/hierarchy2"/>
    <dgm:cxn modelId="{47433AB0-E44C-46B7-8BE6-44C4681F6A2C}" type="presOf" srcId="{8C3D13C9-6AE5-4ACB-8A7D-6A6C4ABD6BBF}" destId="{CF0D93EF-782B-4E7F-9249-4F119B6A5EDD}" srcOrd="0" destOrd="0" presId="urn:microsoft.com/office/officeart/2005/8/layout/hierarchy2"/>
    <dgm:cxn modelId="{FFE55DDF-F0C0-4B01-B6CB-09B9C5C58422}" type="presOf" srcId="{73ABBEA8-A434-4D85-8617-BB78A8129D5E}" destId="{E707D1B1-8A1F-4DD5-B08D-2B03B18BF4AC}" srcOrd="1" destOrd="0" presId="urn:microsoft.com/office/officeart/2005/8/layout/hierarchy2"/>
    <dgm:cxn modelId="{8EE3E670-B59C-4773-BB07-C15CF35FC82E}" srcId="{FF3BAEAA-4075-479C-BF01-4A98FF7B5497}" destId="{1CD37D37-04B3-4931-B346-9CD7498AB06E}" srcOrd="0" destOrd="0" parTransId="{DF7A03CD-BD89-4C89-BAAB-CD67ECEAF51F}" sibTransId="{82FAB4B2-804A-45A1-A67B-8F7904550B6C}"/>
    <dgm:cxn modelId="{AFD69707-00E2-4AA6-B1DF-0E765494155F}" type="presOf" srcId="{6E9A965A-951E-4D29-9242-2CAEB867B067}" destId="{A192F064-983B-447F-ABC4-EAB7A881C146}" srcOrd="1" destOrd="0" presId="urn:microsoft.com/office/officeart/2005/8/layout/hierarchy2"/>
    <dgm:cxn modelId="{4AD0CFD1-86D6-4873-A01E-F0C6FEE25FA3}" type="presOf" srcId="{1CD37D37-04B3-4931-B346-9CD7498AB06E}" destId="{2E86956A-4703-4E4A-BD3A-FF9620906F22}" srcOrd="0" destOrd="0" presId="urn:microsoft.com/office/officeart/2005/8/layout/hierarchy2"/>
    <dgm:cxn modelId="{89FABE47-A743-4F20-81B9-906FD1AE1773}" type="presOf" srcId="{48DF1F12-F7C9-432D-98FE-DB20F6A8313D}" destId="{EC271255-631C-4767-9D66-B1C44F1E5BAF}" srcOrd="0" destOrd="0" presId="urn:microsoft.com/office/officeart/2005/8/layout/hierarchy2"/>
    <dgm:cxn modelId="{6866973C-C3E0-4532-898B-165C360E92D9}" type="presOf" srcId="{DEF59602-8CB6-473C-BE9D-78D5EDE90AF1}" destId="{7B1F7778-D609-4D9F-982D-AF962AF2C914}" srcOrd="0" destOrd="0" presId="urn:microsoft.com/office/officeart/2005/8/layout/hierarchy2"/>
    <dgm:cxn modelId="{9170ED84-D763-4FCE-B7BA-AB9E17F0583D}" type="presOf" srcId="{FF3BAEAA-4075-479C-BF01-4A98FF7B5497}" destId="{0154C125-5D34-4A03-B0FB-FE645DC8937E}" srcOrd="0" destOrd="0" presId="urn:microsoft.com/office/officeart/2005/8/layout/hierarchy2"/>
    <dgm:cxn modelId="{F4E17924-2C2A-4BC7-BF47-D3B947A81D61}" type="presOf" srcId="{73ABBEA8-A434-4D85-8617-BB78A8129D5E}" destId="{7AE7B2A3-C869-485E-BB47-6953D33DE8B2}" srcOrd="0" destOrd="0" presId="urn:microsoft.com/office/officeart/2005/8/layout/hierarchy2"/>
    <dgm:cxn modelId="{7206D17C-EE3A-4775-8FB5-5A242B587617}" type="presOf" srcId="{48DF1F12-F7C9-432D-98FE-DB20F6A8313D}" destId="{C069F609-DBA4-485D-91B5-1790EDEDDA1A}" srcOrd="1" destOrd="0" presId="urn:microsoft.com/office/officeart/2005/8/layout/hierarchy2"/>
    <dgm:cxn modelId="{E252550E-B1F4-4267-BA17-838DD4D4ABB2}" type="presOf" srcId="{7DAC3AB2-FBA2-4370-8867-091CD37C5BD2}" destId="{070392E4-1C44-439A-9DDA-AF6456AF1068}" srcOrd="0" destOrd="0" presId="urn:microsoft.com/office/officeart/2005/8/layout/hierarchy2"/>
    <dgm:cxn modelId="{7C234790-E981-45DC-8A9E-F59B73AE89BE}" srcId="{62906C99-CD1F-49D0-AB87-9E035729BC5A}" destId="{FF3BAEAA-4075-479C-BF01-4A98FF7B5497}" srcOrd="0" destOrd="0" parTransId="{6E9A965A-951E-4D29-9242-2CAEB867B067}" sibTransId="{08B74489-3A3C-431C-8EA4-5768BC96FCCF}"/>
    <dgm:cxn modelId="{4F6D53AB-9E0D-4D4E-86CC-EB2310D5B0C6}" type="presOf" srcId="{62906C99-CD1F-49D0-AB87-9E035729BC5A}" destId="{AE48C92C-9C2B-4858-903F-EA4311B44E76}" srcOrd="0" destOrd="0" presId="urn:microsoft.com/office/officeart/2005/8/layout/hierarchy2"/>
    <dgm:cxn modelId="{5BBE9702-2B96-4F75-8AF4-F229CA4784C8}" type="presOf" srcId="{F5F67610-8B91-427D-9500-DF46AF1D35F7}" destId="{223088EA-1C2D-4058-9A3A-E45C6EB84CB4}" srcOrd="0" destOrd="0" presId="urn:microsoft.com/office/officeart/2005/8/layout/hierarchy2"/>
    <dgm:cxn modelId="{3BB9A3DF-8E94-4C1C-A738-032839D60921}" type="presOf" srcId="{29ED9560-989F-4580-B771-61C60FDF9E40}" destId="{EA2E9962-325A-4299-B753-F14CE62C9EEC}" srcOrd="0" destOrd="0" presId="urn:microsoft.com/office/officeart/2005/8/layout/hierarchy2"/>
    <dgm:cxn modelId="{91CEAC70-565E-4B09-B87E-370492163C25}" type="presParOf" srcId="{7B1F7778-D609-4D9F-982D-AF962AF2C914}" destId="{483D0863-8F9B-4671-911A-10B5EFF1913B}" srcOrd="0" destOrd="0" presId="urn:microsoft.com/office/officeart/2005/8/layout/hierarchy2"/>
    <dgm:cxn modelId="{1671477B-98E8-445D-8238-28F2DE128F45}" type="presParOf" srcId="{483D0863-8F9B-4671-911A-10B5EFF1913B}" destId="{AE48C92C-9C2B-4858-903F-EA4311B44E76}" srcOrd="0" destOrd="0" presId="urn:microsoft.com/office/officeart/2005/8/layout/hierarchy2"/>
    <dgm:cxn modelId="{C36D61A9-AAFA-496E-A69C-7E6E88F2948A}" type="presParOf" srcId="{483D0863-8F9B-4671-911A-10B5EFF1913B}" destId="{93C9DD4F-9CA9-40EF-8C1F-58B648AA2F80}" srcOrd="1" destOrd="0" presId="urn:microsoft.com/office/officeart/2005/8/layout/hierarchy2"/>
    <dgm:cxn modelId="{390907B6-EC99-408A-AA74-72D4271970ED}" type="presParOf" srcId="{93C9DD4F-9CA9-40EF-8C1F-58B648AA2F80}" destId="{35A8CA14-C391-42CF-8ED6-F03379012C87}" srcOrd="0" destOrd="0" presId="urn:microsoft.com/office/officeart/2005/8/layout/hierarchy2"/>
    <dgm:cxn modelId="{FA0AE48F-C5BA-4145-A67D-D432B23E72C2}" type="presParOf" srcId="{35A8CA14-C391-42CF-8ED6-F03379012C87}" destId="{A192F064-983B-447F-ABC4-EAB7A881C146}" srcOrd="0" destOrd="0" presId="urn:microsoft.com/office/officeart/2005/8/layout/hierarchy2"/>
    <dgm:cxn modelId="{10784E51-FF32-4592-8E0F-B14229DA4CF5}" type="presParOf" srcId="{93C9DD4F-9CA9-40EF-8C1F-58B648AA2F80}" destId="{8C0EB9F9-23AE-4C67-86B5-6B04B744EB15}" srcOrd="1" destOrd="0" presId="urn:microsoft.com/office/officeart/2005/8/layout/hierarchy2"/>
    <dgm:cxn modelId="{E9CAC758-4026-426B-B45C-127DDFC8F6B2}" type="presParOf" srcId="{8C0EB9F9-23AE-4C67-86B5-6B04B744EB15}" destId="{0154C125-5D34-4A03-B0FB-FE645DC8937E}" srcOrd="0" destOrd="0" presId="urn:microsoft.com/office/officeart/2005/8/layout/hierarchy2"/>
    <dgm:cxn modelId="{4166894A-F8ED-4A37-BB3A-5B0F3C68C265}" type="presParOf" srcId="{8C0EB9F9-23AE-4C67-86B5-6B04B744EB15}" destId="{437634FC-9E2A-4693-B002-465C29078710}" srcOrd="1" destOrd="0" presId="urn:microsoft.com/office/officeart/2005/8/layout/hierarchy2"/>
    <dgm:cxn modelId="{26C8F7A7-8FF8-4547-B60F-7653B3FC59C5}" type="presParOf" srcId="{437634FC-9E2A-4693-B002-465C29078710}" destId="{74EA2E94-036B-4BC4-ABB3-F1B935B5F04B}" srcOrd="0" destOrd="0" presId="urn:microsoft.com/office/officeart/2005/8/layout/hierarchy2"/>
    <dgm:cxn modelId="{9A82C54C-6E87-4037-8023-5A9C13875A1F}" type="presParOf" srcId="{74EA2E94-036B-4BC4-ABB3-F1B935B5F04B}" destId="{A942AE61-930B-41DC-A73F-CB8127AC68F4}" srcOrd="0" destOrd="0" presId="urn:microsoft.com/office/officeart/2005/8/layout/hierarchy2"/>
    <dgm:cxn modelId="{EDC0FC49-CE2E-471A-BD2A-DB7BDD20043F}" type="presParOf" srcId="{437634FC-9E2A-4693-B002-465C29078710}" destId="{2C936902-4454-454F-B16C-B1568B872677}" srcOrd="1" destOrd="0" presId="urn:microsoft.com/office/officeart/2005/8/layout/hierarchy2"/>
    <dgm:cxn modelId="{33A5CDA8-28C5-4A60-824E-474211ED8323}" type="presParOf" srcId="{2C936902-4454-454F-B16C-B1568B872677}" destId="{2E86956A-4703-4E4A-BD3A-FF9620906F22}" srcOrd="0" destOrd="0" presId="urn:microsoft.com/office/officeart/2005/8/layout/hierarchy2"/>
    <dgm:cxn modelId="{D40EE9A7-D7F3-4FF9-BB15-66A37FF16AEA}" type="presParOf" srcId="{2C936902-4454-454F-B16C-B1568B872677}" destId="{F5D79792-EFDB-4C61-B0AD-D441D45A0BCD}" srcOrd="1" destOrd="0" presId="urn:microsoft.com/office/officeart/2005/8/layout/hierarchy2"/>
    <dgm:cxn modelId="{8C677333-99ED-416D-9829-2AB5AD23C7DA}" type="presParOf" srcId="{93C9DD4F-9CA9-40EF-8C1F-58B648AA2F80}" destId="{CF0D93EF-782B-4E7F-9249-4F119B6A5EDD}" srcOrd="2" destOrd="0" presId="urn:microsoft.com/office/officeart/2005/8/layout/hierarchy2"/>
    <dgm:cxn modelId="{E9F508DF-24E5-47F8-A26E-D1D8F4CC74FA}" type="presParOf" srcId="{CF0D93EF-782B-4E7F-9249-4F119B6A5EDD}" destId="{B32D7DF5-AAC4-416B-8AC0-1F3AC1C0CDBD}" srcOrd="0" destOrd="0" presId="urn:microsoft.com/office/officeart/2005/8/layout/hierarchy2"/>
    <dgm:cxn modelId="{16AB979A-E148-4BEC-98E2-83DF51C75AC0}" type="presParOf" srcId="{93C9DD4F-9CA9-40EF-8C1F-58B648AA2F80}" destId="{B8EE2596-EED3-41E3-B67D-2FD4919CFBEF}" srcOrd="3" destOrd="0" presId="urn:microsoft.com/office/officeart/2005/8/layout/hierarchy2"/>
    <dgm:cxn modelId="{CFBBF979-1379-4F26-A731-3F91BA5D7E51}" type="presParOf" srcId="{B8EE2596-EED3-41E3-B67D-2FD4919CFBEF}" destId="{F8C2D0C1-2F03-4D01-941F-E1A912AEB111}" srcOrd="0" destOrd="0" presId="urn:microsoft.com/office/officeart/2005/8/layout/hierarchy2"/>
    <dgm:cxn modelId="{C9A07B9E-E5CC-4069-8D96-D1480365509D}" type="presParOf" srcId="{B8EE2596-EED3-41E3-B67D-2FD4919CFBEF}" destId="{47AFA21B-DEBC-4F85-8B55-C314B66DFD4A}" srcOrd="1" destOrd="0" presId="urn:microsoft.com/office/officeart/2005/8/layout/hierarchy2"/>
    <dgm:cxn modelId="{80B4DBFB-D828-4990-B296-41065E20BA26}" type="presParOf" srcId="{47AFA21B-DEBC-4F85-8B55-C314B66DFD4A}" destId="{7AE7B2A3-C869-485E-BB47-6953D33DE8B2}" srcOrd="0" destOrd="0" presId="urn:microsoft.com/office/officeart/2005/8/layout/hierarchy2"/>
    <dgm:cxn modelId="{D4CF81A7-3C98-40B9-814F-808F6C48DCF5}" type="presParOf" srcId="{7AE7B2A3-C869-485E-BB47-6953D33DE8B2}" destId="{E707D1B1-8A1F-4DD5-B08D-2B03B18BF4AC}" srcOrd="0" destOrd="0" presId="urn:microsoft.com/office/officeart/2005/8/layout/hierarchy2"/>
    <dgm:cxn modelId="{332D574E-B9A3-453B-B3B9-005F37746AAD}" type="presParOf" srcId="{47AFA21B-DEBC-4F85-8B55-C314B66DFD4A}" destId="{9A672CE0-0C3D-4451-B870-6CCAB3FC67EA}" srcOrd="1" destOrd="0" presId="urn:microsoft.com/office/officeart/2005/8/layout/hierarchy2"/>
    <dgm:cxn modelId="{85AA0962-893F-487D-BC3E-A16ABEEBE89C}" type="presParOf" srcId="{9A672CE0-0C3D-4451-B870-6CCAB3FC67EA}" destId="{070392E4-1C44-439A-9DDA-AF6456AF1068}" srcOrd="0" destOrd="0" presId="urn:microsoft.com/office/officeart/2005/8/layout/hierarchy2"/>
    <dgm:cxn modelId="{51F70E34-D45B-46A2-BFC1-A8BE3B54190A}" type="presParOf" srcId="{9A672CE0-0C3D-4451-B870-6CCAB3FC67EA}" destId="{D3C82FB3-7C42-4C4B-9C25-8516D1C9E06A}" srcOrd="1" destOrd="0" presId="urn:microsoft.com/office/officeart/2005/8/layout/hierarchy2"/>
    <dgm:cxn modelId="{FC4118B2-DF1C-4B39-9836-5A538FE104FC}" type="presParOf" srcId="{93C9DD4F-9CA9-40EF-8C1F-58B648AA2F80}" destId="{EC271255-631C-4767-9D66-B1C44F1E5BAF}" srcOrd="4" destOrd="0" presId="urn:microsoft.com/office/officeart/2005/8/layout/hierarchy2"/>
    <dgm:cxn modelId="{CDBFB68F-5E51-4487-B703-4CD4D0E999A9}" type="presParOf" srcId="{EC271255-631C-4767-9D66-B1C44F1E5BAF}" destId="{C069F609-DBA4-485D-91B5-1790EDEDDA1A}" srcOrd="0" destOrd="0" presId="urn:microsoft.com/office/officeart/2005/8/layout/hierarchy2"/>
    <dgm:cxn modelId="{0153F900-40CD-41BB-88B1-51A67EEBC2FA}" type="presParOf" srcId="{93C9DD4F-9CA9-40EF-8C1F-58B648AA2F80}" destId="{D37E5287-87A9-4AF1-A85D-CE39D3FE30BD}" srcOrd="5" destOrd="0" presId="urn:microsoft.com/office/officeart/2005/8/layout/hierarchy2"/>
    <dgm:cxn modelId="{6EFA17B6-0C3A-4A41-B0E6-5CED74211305}" type="presParOf" srcId="{D37E5287-87A9-4AF1-A85D-CE39D3FE30BD}" destId="{F7E562E3-D816-4F77-A4D7-460A3E7749A2}" srcOrd="0" destOrd="0" presId="urn:microsoft.com/office/officeart/2005/8/layout/hierarchy2"/>
    <dgm:cxn modelId="{5C8F688E-42F7-4C86-A444-878CDB468734}" type="presParOf" srcId="{D37E5287-87A9-4AF1-A85D-CE39D3FE30BD}" destId="{2683DC98-B891-4729-998B-92089364B2C8}" srcOrd="1" destOrd="0" presId="urn:microsoft.com/office/officeart/2005/8/layout/hierarchy2"/>
    <dgm:cxn modelId="{8424CF3E-28AC-400F-840F-3509B85539D0}" type="presParOf" srcId="{2683DC98-B891-4729-998B-92089364B2C8}" destId="{223088EA-1C2D-4058-9A3A-E45C6EB84CB4}" srcOrd="0" destOrd="0" presId="urn:microsoft.com/office/officeart/2005/8/layout/hierarchy2"/>
    <dgm:cxn modelId="{BBDF59C4-9D3C-46D5-A74A-95F92E4634CD}" type="presParOf" srcId="{223088EA-1C2D-4058-9A3A-E45C6EB84CB4}" destId="{78E3CA6D-F321-4EAD-BF3E-EBEB6EB9DFF5}" srcOrd="0" destOrd="0" presId="urn:microsoft.com/office/officeart/2005/8/layout/hierarchy2"/>
    <dgm:cxn modelId="{D0C9F414-DF95-43CE-B9B4-F640EF5D1EAA}" type="presParOf" srcId="{2683DC98-B891-4729-998B-92089364B2C8}" destId="{28E6CA50-86CF-46B1-A0FA-41CC92AE39D5}" srcOrd="1" destOrd="0" presId="urn:microsoft.com/office/officeart/2005/8/layout/hierarchy2"/>
    <dgm:cxn modelId="{F9A33BE6-F8A7-44C4-A00B-8E4E36D8400D}" type="presParOf" srcId="{28E6CA50-86CF-46B1-A0FA-41CC92AE39D5}" destId="{EA2E9962-325A-4299-B753-F14CE62C9EEC}" srcOrd="0" destOrd="0" presId="urn:microsoft.com/office/officeart/2005/8/layout/hierarchy2"/>
    <dgm:cxn modelId="{509E4B68-25C9-4CE7-87E3-629B1B054A49}" type="presParOf" srcId="{28E6CA50-86CF-46B1-A0FA-41CC92AE39D5}" destId="{01914536-E1D9-4BEA-9DC4-A28ED66E79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55DEB-E87A-4546-B51E-3854BECA6994}">
      <dsp:nvSpPr>
        <dsp:cNvPr id="0" name=""/>
        <dsp:cNvSpPr/>
      </dsp:nvSpPr>
      <dsp:spPr>
        <a:xfrm>
          <a:off x="4011070" y="1734647"/>
          <a:ext cx="2846566" cy="67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596"/>
              </a:lnTo>
              <a:lnTo>
                <a:pt x="2846566" y="461596"/>
              </a:lnTo>
              <a:lnTo>
                <a:pt x="2846566" y="6773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C8E19-1EEA-4F96-AD83-5717E1D256A0}">
      <dsp:nvSpPr>
        <dsp:cNvPr id="0" name=""/>
        <dsp:cNvSpPr/>
      </dsp:nvSpPr>
      <dsp:spPr>
        <a:xfrm>
          <a:off x="3965350" y="1734647"/>
          <a:ext cx="91440" cy="677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73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DA176-FC83-41B9-9BEE-99BB780DF25A}">
      <dsp:nvSpPr>
        <dsp:cNvPr id="0" name=""/>
        <dsp:cNvSpPr/>
      </dsp:nvSpPr>
      <dsp:spPr>
        <a:xfrm>
          <a:off x="1164504" y="1734647"/>
          <a:ext cx="2846566" cy="677353"/>
        </a:xfrm>
        <a:custGeom>
          <a:avLst/>
          <a:gdLst/>
          <a:ahLst/>
          <a:cxnLst/>
          <a:rect l="0" t="0" r="0" b="0"/>
          <a:pathLst>
            <a:path>
              <a:moveTo>
                <a:pt x="2846566" y="0"/>
              </a:moveTo>
              <a:lnTo>
                <a:pt x="2846566" y="461596"/>
              </a:lnTo>
              <a:lnTo>
                <a:pt x="0" y="461596"/>
              </a:lnTo>
              <a:lnTo>
                <a:pt x="0" y="6773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0ECD-5012-4D68-9480-94CBE4F6DB18}">
      <dsp:nvSpPr>
        <dsp:cNvPr id="0" name=""/>
        <dsp:cNvSpPr/>
      </dsp:nvSpPr>
      <dsp:spPr>
        <a:xfrm>
          <a:off x="2374417" y="255726"/>
          <a:ext cx="3273305" cy="14789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57A8A97B-086A-461E-A888-24D72E920488}">
      <dsp:nvSpPr>
        <dsp:cNvPr id="0" name=""/>
        <dsp:cNvSpPr/>
      </dsp:nvSpPr>
      <dsp:spPr>
        <a:xfrm>
          <a:off x="2633196" y="501566"/>
          <a:ext cx="3273305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Юноши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(111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человек)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6512" y="544882"/>
        <a:ext cx="3186673" cy="1392288"/>
      </dsp:txXfrm>
    </dsp:sp>
    <dsp:sp modelId="{D4B34232-F1CB-45A1-8EBB-4A74C17421E4}">
      <dsp:nvSpPr>
        <dsp:cNvPr id="0" name=""/>
        <dsp:cNvSpPr/>
      </dsp:nvSpPr>
      <dsp:spPr>
        <a:xfrm>
          <a:off x="0" y="2412000"/>
          <a:ext cx="2329008" cy="14789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D6B99B3-C06F-481B-892D-B628FE25E2FC}">
      <dsp:nvSpPr>
        <dsp:cNvPr id="0" name=""/>
        <dsp:cNvSpPr/>
      </dsp:nvSpPr>
      <dsp:spPr>
        <a:xfrm>
          <a:off x="258778" y="2657840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Студенты 1 курса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094" y="2701156"/>
        <a:ext cx="2242376" cy="1392288"/>
      </dsp:txXfrm>
    </dsp:sp>
    <dsp:sp modelId="{57FC9A17-C4F9-4A40-9FBA-A8786791C65F}">
      <dsp:nvSpPr>
        <dsp:cNvPr id="0" name=""/>
        <dsp:cNvSpPr/>
      </dsp:nvSpPr>
      <dsp:spPr>
        <a:xfrm>
          <a:off x="2846566" y="2412000"/>
          <a:ext cx="2329008" cy="14789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E1E8FE9-CCB7-4F6A-BD70-F034EB8B3BBE}">
      <dsp:nvSpPr>
        <dsp:cNvPr id="0" name=""/>
        <dsp:cNvSpPr/>
      </dsp:nvSpPr>
      <dsp:spPr>
        <a:xfrm>
          <a:off x="3105344" y="2657840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18-20 лет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8660" y="2701156"/>
        <a:ext cx="2242376" cy="1392288"/>
      </dsp:txXfrm>
    </dsp:sp>
    <dsp:sp modelId="{0B9AB992-A138-4F63-81F4-A00B501D3913}">
      <dsp:nvSpPr>
        <dsp:cNvPr id="0" name=""/>
        <dsp:cNvSpPr/>
      </dsp:nvSpPr>
      <dsp:spPr>
        <a:xfrm>
          <a:off x="5693132" y="2412000"/>
          <a:ext cx="2329008" cy="1478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E742D6-638C-477D-910D-7C21378B50F1}">
      <dsp:nvSpPr>
        <dsp:cNvPr id="0" name=""/>
        <dsp:cNvSpPr/>
      </dsp:nvSpPr>
      <dsp:spPr>
        <a:xfrm>
          <a:off x="5951911" y="2657840"/>
          <a:ext cx="2329008" cy="1478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76,4%-нормальный индекс массы тела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5227" y="2701156"/>
        <a:ext cx="2242376" cy="139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C92C-9C2B-4858-903F-EA4311B44E76}">
      <dsp:nvSpPr>
        <dsp:cNvPr id="0" name=""/>
        <dsp:cNvSpPr/>
      </dsp:nvSpPr>
      <dsp:spPr>
        <a:xfrm>
          <a:off x="518782" y="2455013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типу занятий в свободное время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023" y="2486254"/>
        <a:ext cx="2070790" cy="1004154"/>
      </dsp:txXfrm>
    </dsp:sp>
    <dsp:sp modelId="{A8A350CF-C40B-4F75-96FB-0DFAA5E5339F}">
      <dsp:nvSpPr>
        <dsp:cNvPr id="0" name=""/>
        <dsp:cNvSpPr/>
      </dsp:nvSpPr>
      <dsp:spPr>
        <a:xfrm rot="17350740">
          <a:off x="1779995" y="1745638"/>
          <a:ext cx="25974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97428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13773" y="1696764"/>
        <a:ext cx="129871" cy="129871"/>
      </dsp:txXfrm>
    </dsp:sp>
    <dsp:sp modelId="{7686608D-D354-4FE3-A1B5-0A3B45BF8DFB}">
      <dsp:nvSpPr>
        <dsp:cNvPr id="0" name=""/>
        <dsp:cNvSpPr/>
      </dsp:nvSpPr>
      <dsp:spPr>
        <a:xfrm>
          <a:off x="3505363" y="1750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имеют свободного времени</a:t>
          </a:r>
        </a:p>
      </dsp:txBody>
      <dsp:txXfrm>
        <a:off x="3536604" y="32991"/>
        <a:ext cx="2070790" cy="1004154"/>
      </dsp:txXfrm>
    </dsp:sp>
    <dsp:sp modelId="{CEE0AAFE-2DAA-4CF6-BFB4-E84082FB41CA}">
      <dsp:nvSpPr>
        <dsp:cNvPr id="0" name=""/>
        <dsp:cNvSpPr/>
      </dsp:nvSpPr>
      <dsp:spPr>
        <a:xfrm>
          <a:off x="5638636" y="519007"/>
          <a:ext cx="8533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53308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3957" y="513736"/>
        <a:ext cx="42665" cy="42665"/>
      </dsp:txXfrm>
    </dsp:sp>
    <dsp:sp modelId="{32B64AD2-C347-4748-A828-A38ED843DBA8}">
      <dsp:nvSpPr>
        <dsp:cNvPr id="0" name=""/>
        <dsp:cNvSpPr/>
      </dsp:nvSpPr>
      <dsp:spPr>
        <a:xfrm>
          <a:off x="6491944" y="1750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человек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19%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3185" y="32991"/>
        <a:ext cx="2070790" cy="1004154"/>
      </dsp:txXfrm>
    </dsp:sp>
    <dsp:sp modelId="{C3C2BE24-3E1F-4C4C-A725-88A161CE1273}">
      <dsp:nvSpPr>
        <dsp:cNvPr id="0" name=""/>
        <dsp:cNvSpPr/>
      </dsp:nvSpPr>
      <dsp:spPr>
        <a:xfrm rot="18289469">
          <a:off x="2331588" y="2358954"/>
          <a:ext cx="14942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4242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1353" y="2337660"/>
        <a:ext cx="74712" cy="74712"/>
      </dsp:txXfrm>
    </dsp:sp>
    <dsp:sp modelId="{AB813F28-A231-4509-ADA2-7AA95BE5024C}">
      <dsp:nvSpPr>
        <dsp:cNvPr id="0" name=""/>
        <dsp:cNvSpPr/>
      </dsp:nvSpPr>
      <dsp:spPr>
        <a:xfrm>
          <a:off x="3505363" y="1228382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время с друзьями</a:t>
          </a:r>
        </a:p>
      </dsp:txBody>
      <dsp:txXfrm>
        <a:off x="3536604" y="1259623"/>
        <a:ext cx="2070790" cy="1004154"/>
      </dsp:txXfrm>
    </dsp:sp>
    <dsp:sp modelId="{5E813250-5C41-47E5-8ACD-0819A0774AFE}">
      <dsp:nvSpPr>
        <dsp:cNvPr id="0" name=""/>
        <dsp:cNvSpPr/>
      </dsp:nvSpPr>
      <dsp:spPr>
        <a:xfrm rot="21583370">
          <a:off x="5638630" y="1743515"/>
          <a:ext cx="8775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7595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5488" y="1737638"/>
        <a:ext cx="43879" cy="43879"/>
      </dsp:txXfrm>
    </dsp:sp>
    <dsp:sp modelId="{58C77D19-A47B-493C-BDE3-06115FD0ABF1}">
      <dsp:nvSpPr>
        <dsp:cNvPr id="0" name=""/>
        <dsp:cNvSpPr/>
      </dsp:nvSpPr>
      <dsp:spPr>
        <a:xfrm>
          <a:off x="6516221" y="1224137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</a:t>
          </a:r>
          <a:r>
            <a:rPr lang="en-US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29%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7462" y="1255378"/>
        <a:ext cx="2070790" cy="1004154"/>
      </dsp:txXfrm>
    </dsp:sp>
    <dsp:sp modelId="{4C192302-D126-428D-80B5-671BE427316B}">
      <dsp:nvSpPr>
        <dsp:cNvPr id="0" name=""/>
        <dsp:cNvSpPr/>
      </dsp:nvSpPr>
      <dsp:spPr>
        <a:xfrm>
          <a:off x="2652055" y="2972269"/>
          <a:ext cx="8533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53308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7376" y="2966999"/>
        <a:ext cx="42665" cy="42665"/>
      </dsp:txXfrm>
    </dsp:sp>
    <dsp:sp modelId="{F79CAD9D-E913-4811-BBB3-6E93C4847091}">
      <dsp:nvSpPr>
        <dsp:cNvPr id="0" name=""/>
        <dsp:cNvSpPr/>
      </dsp:nvSpPr>
      <dsp:spPr>
        <a:xfrm>
          <a:off x="3505363" y="2455013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 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время в сети-Интернет</a:t>
          </a:r>
        </a:p>
      </dsp:txBody>
      <dsp:txXfrm>
        <a:off x="3536604" y="2486254"/>
        <a:ext cx="2070790" cy="1004154"/>
      </dsp:txXfrm>
    </dsp:sp>
    <dsp:sp modelId="{04B73A95-707E-429B-820D-ABEE16263FFF}">
      <dsp:nvSpPr>
        <dsp:cNvPr id="0" name=""/>
        <dsp:cNvSpPr/>
      </dsp:nvSpPr>
      <dsp:spPr>
        <a:xfrm rot="21583370">
          <a:off x="5638630" y="2970147"/>
          <a:ext cx="8775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77595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55488" y="2964269"/>
        <a:ext cx="43879" cy="43879"/>
      </dsp:txXfrm>
    </dsp:sp>
    <dsp:sp modelId="{F7F66F93-C0AA-48CD-B381-A2C9BF17800B}">
      <dsp:nvSpPr>
        <dsp:cNvPr id="0" name=""/>
        <dsp:cNvSpPr/>
      </dsp:nvSpPr>
      <dsp:spPr>
        <a:xfrm>
          <a:off x="6516221" y="2450768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человек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13%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7462" y="2482009"/>
        <a:ext cx="2070790" cy="1004154"/>
      </dsp:txXfrm>
    </dsp:sp>
    <dsp:sp modelId="{41DE159B-AB79-40AD-B3A9-FA2F02420CE9}">
      <dsp:nvSpPr>
        <dsp:cNvPr id="0" name=""/>
        <dsp:cNvSpPr/>
      </dsp:nvSpPr>
      <dsp:spPr>
        <a:xfrm rot="3310531">
          <a:off x="2331588" y="3585585"/>
          <a:ext cx="14942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4242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41353" y="3564291"/>
        <a:ext cx="74712" cy="74712"/>
      </dsp:txXfrm>
    </dsp:sp>
    <dsp:sp modelId="{700DEE72-F631-43EC-A42E-C1B2D2A3712E}">
      <dsp:nvSpPr>
        <dsp:cNvPr id="0" name=""/>
        <dsp:cNvSpPr/>
      </dsp:nvSpPr>
      <dsp:spPr>
        <a:xfrm>
          <a:off x="3505363" y="3681645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занимаются 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спортом</a:t>
          </a:r>
        </a:p>
      </dsp:txBody>
      <dsp:txXfrm>
        <a:off x="3536604" y="3712886"/>
        <a:ext cx="2070790" cy="1004154"/>
      </dsp:txXfrm>
    </dsp:sp>
    <dsp:sp modelId="{D50FFD75-3BFD-4C5B-A248-7E1A4A69E29B}">
      <dsp:nvSpPr>
        <dsp:cNvPr id="0" name=""/>
        <dsp:cNvSpPr/>
      </dsp:nvSpPr>
      <dsp:spPr>
        <a:xfrm>
          <a:off x="5638636" y="4198901"/>
          <a:ext cx="8533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53308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3957" y="4193630"/>
        <a:ext cx="42665" cy="42665"/>
      </dsp:txXfrm>
    </dsp:sp>
    <dsp:sp modelId="{D9201A50-24D9-489B-9211-781B20F6EEF5}">
      <dsp:nvSpPr>
        <dsp:cNvPr id="0" name=""/>
        <dsp:cNvSpPr/>
      </dsp:nvSpPr>
      <dsp:spPr>
        <a:xfrm>
          <a:off x="6491944" y="3681645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человека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22%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3185" y="3712886"/>
        <a:ext cx="2070790" cy="1004154"/>
      </dsp:txXfrm>
    </dsp:sp>
    <dsp:sp modelId="{C7B04B58-C1D3-4A3F-BC36-40C1AB1E2D18}">
      <dsp:nvSpPr>
        <dsp:cNvPr id="0" name=""/>
        <dsp:cNvSpPr/>
      </dsp:nvSpPr>
      <dsp:spPr>
        <a:xfrm rot="4249260">
          <a:off x="1779995" y="4198901"/>
          <a:ext cx="25974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97428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013773" y="4150027"/>
        <a:ext cx="129871" cy="129871"/>
      </dsp:txXfrm>
    </dsp:sp>
    <dsp:sp modelId="{03FE779E-6D79-49F3-988B-FFF15F78A56D}">
      <dsp:nvSpPr>
        <dsp:cNvPr id="0" name=""/>
        <dsp:cNvSpPr/>
      </dsp:nvSpPr>
      <dsp:spPr>
        <a:xfrm>
          <a:off x="3505363" y="4908276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ru-RU" sz="2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виды деятельности</a:t>
          </a:r>
        </a:p>
      </dsp:txBody>
      <dsp:txXfrm>
        <a:off x="3536604" y="4939517"/>
        <a:ext cx="2070790" cy="1004154"/>
      </dsp:txXfrm>
    </dsp:sp>
    <dsp:sp modelId="{437949C9-8F96-45C7-AF5C-E4229C5929E1}">
      <dsp:nvSpPr>
        <dsp:cNvPr id="0" name=""/>
        <dsp:cNvSpPr/>
      </dsp:nvSpPr>
      <dsp:spPr>
        <a:xfrm>
          <a:off x="5638636" y="5425532"/>
          <a:ext cx="8533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53308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3957" y="5420262"/>
        <a:ext cx="42665" cy="42665"/>
      </dsp:txXfrm>
    </dsp:sp>
    <dsp:sp modelId="{2445E758-7EF2-4DC0-97C8-6B0AE186FB78}">
      <dsp:nvSpPr>
        <dsp:cNvPr id="0" name=""/>
        <dsp:cNvSpPr/>
      </dsp:nvSpPr>
      <dsp:spPr>
        <a:xfrm>
          <a:off x="6491944" y="4908276"/>
          <a:ext cx="2133272" cy="106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человек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3185" y="4939517"/>
        <a:ext cx="2070790" cy="1004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8C92C-9C2B-4858-903F-EA4311B44E76}">
      <dsp:nvSpPr>
        <dsp:cNvPr id="0" name=""/>
        <dsp:cNvSpPr/>
      </dsp:nvSpPr>
      <dsp:spPr>
        <a:xfrm>
          <a:off x="8868" y="2446235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субъективной оценке продолжительности жизни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39" y="2481406"/>
        <a:ext cx="2331306" cy="1130482"/>
      </dsp:txXfrm>
    </dsp:sp>
    <dsp:sp modelId="{35A8CA14-C391-42CF-8ED6-F03379012C87}">
      <dsp:nvSpPr>
        <dsp:cNvPr id="0" name=""/>
        <dsp:cNvSpPr/>
      </dsp:nvSpPr>
      <dsp:spPr>
        <a:xfrm rot="18289469">
          <a:off x="2049733" y="2338437"/>
          <a:ext cx="168222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682225" y="177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8790" y="2314118"/>
        <a:ext cx="84111" cy="84111"/>
      </dsp:txXfrm>
    </dsp:sp>
    <dsp:sp modelId="{0154C125-5D34-4A03-B0FB-FE645DC8937E}">
      <dsp:nvSpPr>
        <dsp:cNvPr id="0" name=""/>
        <dsp:cNvSpPr/>
      </dsp:nvSpPr>
      <dsp:spPr>
        <a:xfrm>
          <a:off x="3371175" y="1065288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задумываются над этим вопросом</a:t>
          </a:r>
        </a:p>
      </dsp:txBody>
      <dsp:txXfrm>
        <a:off x="3406346" y="1100459"/>
        <a:ext cx="2331306" cy="1130482"/>
      </dsp:txXfrm>
    </dsp:sp>
    <dsp:sp modelId="{74EA2E94-036B-4BC4-ABB3-F1B935B5F04B}">
      <dsp:nvSpPr>
        <dsp:cNvPr id="0" name=""/>
        <dsp:cNvSpPr/>
      </dsp:nvSpPr>
      <dsp:spPr>
        <a:xfrm>
          <a:off x="5772824" y="1647963"/>
          <a:ext cx="960659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60659" y="177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9137" y="1641683"/>
        <a:ext cx="48032" cy="48032"/>
      </dsp:txXfrm>
    </dsp:sp>
    <dsp:sp modelId="{2E86956A-4703-4E4A-BD3A-FF9620906F22}">
      <dsp:nvSpPr>
        <dsp:cNvPr id="0" name=""/>
        <dsp:cNvSpPr/>
      </dsp:nvSpPr>
      <dsp:spPr>
        <a:xfrm>
          <a:off x="6733483" y="1065288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 человек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54%</a:t>
          </a:r>
          <a:endParaRPr lang="ru-RU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8654" y="1100459"/>
        <a:ext cx="2331306" cy="1130482"/>
      </dsp:txXfrm>
    </dsp:sp>
    <dsp:sp modelId="{CF0D93EF-782B-4E7F-9249-4F119B6A5EDD}">
      <dsp:nvSpPr>
        <dsp:cNvPr id="0" name=""/>
        <dsp:cNvSpPr/>
      </dsp:nvSpPr>
      <dsp:spPr>
        <a:xfrm>
          <a:off x="2410516" y="3028911"/>
          <a:ext cx="960659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60659" y="177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829" y="3022631"/>
        <a:ext cx="48032" cy="48032"/>
      </dsp:txXfrm>
    </dsp:sp>
    <dsp:sp modelId="{F8C2D0C1-2F03-4D01-941F-E1A912AEB111}">
      <dsp:nvSpPr>
        <dsp:cNvPr id="0" name=""/>
        <dsp:cNvSpPr/>
      </dsp:nvSpPr>
      <dsp:spPr>
        <a:xfrm>
          <a:off x="3371175" y="2446235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считают, что много не проживут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346" y="2481406"/>
        <a:ext cx="2331306" cy="1130482"/>
      </dsp:txXfrm>
    </dsp:sp>
    <dsp:sp modelId="{7AE7B2A3-C869-485E-BB47-6953D33DE8B2}">
      <dsp:nvSpPr>
        <dsp:cNvPr id="0" name=""/>
        <dsp:cNvSpPr/>
      </dsp:nvSpPr>
      <dsp:spPr>
        <a:xfrm rot="9325">
          <a:off x="5772822" y="3030220"/>
          <a:ext cx="965057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65057" y="177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224" y="3023830"/>
        <a:ext cx="48252" cy="48252"/>
      </dsp:txXfrm>
    </dsp:sp>
    <dsp:sp modelId="{070392E4-1C44-439A-9DDA-AF6456AF1068}">
      <dsp:nvSpPr>
        <dsp:cNvPr id="0" name=""/>
        <dsp:cNvSpPr/>
      </dsp:nvSpPr>
      <dsp:spPr>
        <a:xfrm>
          <a:off x="6737878" y="2448853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человек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3049" y="2484024"/>
        <a:ext cx="2331306" cy="1130482"/>
      </dsp:txXfrm>
    </dsp:sp>
    <dsp:sp modelId="{EC271255-631C-4767-9D66-B1C44F1E5BAF}">
      <dsp:nvSpPr>
        <dsp:cNvPr id="0" name=""/>
        <dsp:cNvSpPr/>
      </dsp:nvSpPr>
      <dsp:spPr>
        <a:xfrm rot="3310531">
          <a:off x="2049733" y="3719385"/>
          <a:ext cx="168222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682225" y="1773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8790" y="3695066"/>
        <a:ext cx="84111" cy="84111"/>
      </dsp:txXfrm>
    </dsp:sp>
    <dsp:sp modelId="{F7E562E3-D816-4F77-A4D7-460A3E7749A2}">
      <dsp:nvSpPr>
        <dsp:cNvPr id="0" name=""/>
        <dsp:cNvSpPr/>
      </dsp:nvSpPr>
      <dsp:spPr>
        <a:xfrm>
          <a:off x="3371175" y="3827183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считают, что проживут как их предки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346" y="3862354"/>
        <a:ext cx="2331306" cy="1130482"/>
      </dsp:txXfrm>
    </dsp:sp>
    <dsp:sp modelId="{223088EA-1C2D-4058-9A3A-E45C6EB84CB4}">
      <dsp:nvSpPr>
        <dsp:cNvPr id="0" name=""/>
        <dsp:cNvSpPr/>
      </dsp:nvSpPr>
      <dsp:spPr>
        <a:xfrm>
          <a:off x="5772824" y="4409859"/>
          <a:ext cx="960659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960659" y="177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9137" y="4403579"/>
        <a:ext cx="48032" cy="48032"/>
      </dsp:txXfrm>
    </dsp:sp>
    <dsp:sp modelId="{EA2E9962-325A-4299-B753-F14CE62C9EEC}">
      <dsp:nvSpPr>
        <dsp:cNvPr id="0" name=""/>
        <dsp:cNvSpPr/>
      </dsp:nvSpPr>
      <dsp:spPr>
        <a:xfrm>
          <a:off x="6733483" y="3827183"/>
          <a:ext cx="2401648" cy="120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 человек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33%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8654" y="3862354"/>
        <a:ext cx="2331306" cy="113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D766-C0D0-4047-944F-4181EB54CF3F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DE47-815B-4B0E-8603-71F5B09C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DE47-815B-4B0E-8603-71F5B09CBD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6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40960" cy="882119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ЛНР «Луганский государственный медицинский</a:t>
            </a:r>
            <a:r>
              <a:rPr lang="en-US" altLang="ru-RU" sz="24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Святителя Луки»</a:t>
            </a:r>
            <a:endParaRPr lang="en-US" altLang="ru-RU" sz="24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75351" cy="34563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СУБЪЕКТИВНОЙ ОЦЕНКИ СВОЕГО ЗДОРОВЬЯ С ИНТЕРНЕТ ЗАНЯТОСТЬЮ У СТУДЕНТОВ МЕДИЦИНСКИХ ВУЗОВ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1976" y="5103674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 курса,12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Мосягина Надежда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Понасенко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Витальевич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проф.Тананакина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Т.П.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к.мед.н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В.В.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2016224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0813677"/>
              </p:ext>
            </p:extLst>
          </p:nvPr>
        </p:nvGraphicFramePr>
        <p:xfrm>
          <a:off x="1403648" y="2492896"/>
          <a:ext cx="6552728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527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позволить себе посещение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спортивных секций, залов, бассейна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Могу, регулярно посещаю		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Могу, но не вижу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смысла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могу, т.к. нет времени		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могу, т.к. не хватает денег</a:t>
            </a:r>
          </a:p>
        </p:txBody>
      </p:sp>
    </p:spTree>
    <p:extLst>
      <p:ext uri="{BB962C8B-B14F-4D97-AF65-F5344CB8AC3E}">
        <p14:creationId xmlns:p14="http://schemas.microsoft.com/office/powerpoint/2010/main" val="35488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3825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заболевания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45" y="908720"/>
            <a:ext cx="9144000" cy="28803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есть хронические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Нет, не проверял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знаю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Наверно есть, я не проверял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Нет, я обследовался		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Есть, я обследовался</a:t>
            </a:r>
          </a:p>
          <a:p>
            <a:endParaRPr lang="ru-RU" sz="3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1327375"/>
              </p:ext>
            </p:extLst>
          </p:nvPr>
        </p:nvGraphicFramePr>
        <p:xfrm>
          <a:off x="3419872" y="2794000"/>
          <a:ext cx="57241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56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7645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Наблюдение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специалистов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73" y="980728"/>
            <a:ext cx="9144000" cy="23762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Состоите ли Вы на диспансерном учете у терапевта или других специалистов ?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состою	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Состою у терапевта</a:t>
            </a:r>
          </a:p>
          <a:p>
            <a:pPr marL="4572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Состою 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кардиолога     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Состою у другого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				 специалиста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9188044"/>
              </p:ext>
            </p:extLst>
          </p:nvPr>
        </p:nvGraphicFramePr>
        <p:xfrm>
          <a:off x="899592" y="2977996"/>
          <a:ext cx="7632848" cy="3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2592288" cy="764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БЛОК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0679117"/>
              </p:ext>
            </p:extLst>
          </p:nvPr>
        </p:nvGraphicFramePr>
        <p:xfrm>
          <a:off x="0" y="76470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6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7338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27684" y="1111657"/>
            <a:ext cx="5544616" cy="5760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Наличие хронических заболеваний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8" b="9250"/>
          <a:stretch/>
        </p:blipFill>
        <p:spPr bwMode="auto">
          <a:xfrm>
            <a:off x="723464" y="1577341"/>
            <a:ext cx="7704856" cy="294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259632" y="5085184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	</a:t>
            </a:r>
          </a:p>
          <a:p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 есть, я не проверял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обследовался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я обследовался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5" y="34439"/>
            <a:ext cx="9136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объективной оценки здоровья у студентов разных групп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103" y="4536579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7828" y="45365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5365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8730" y="45365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453657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3998" y="1465620"/>
            <a:ext cx="5362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Субъективная оценка здоровья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3" b="9312"/>
          <a:stretch/>
        </p:blipFill>
        <p:spPr bwMode="auto">
          <a:xfrm>
            <a:off x="40327" y="1988840"/>
            <a:ext cx="6300192" cy="406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320860" y="1988840"/>
            <a:ext cx="28231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 и очень сильный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здоровый, хотя и не очень силен</a:t>
            </a:r>
          </a:p>
          <a:p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здоров, но иногда чувствую боли в спине, ногах, или головные боли (или др.)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что мое здоровье могло быть лучше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больной человек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81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Сравнение субъективной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8687" y="608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2953" y="608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1869" y="608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6807" y="608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532" y="60822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64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55207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БЛОК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9967376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1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4624"/>
            <a:ext cx="766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в группах блока 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3" b="8990"/>
          <a:stretch/>
        </p:blipFill>
        <p:spPr bwMode="auto">
          <a:xfrm>
            <a:off x="1016164" y="1700807"/>
            <a:ext cx="7632848" cy="266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3568" y="458112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имеют свободного времени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проводят время с друзьями</a:t>
            </a:r>
          </a:p>
          <a:p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проводят время в сети-Интернет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занимаются спортом</a:t>
            </a:r>
          </a:p>
          <a:p>
            <a:r>
              <a:rPr lang="ru-RU" sz="24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др. виды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5062" y="1177588"/>
            <a:ext cx="6116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проведения свободного времени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6296" y="439646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9341" y="433896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396462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40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222" y="5912734"/>
            <a:ext cx="9144000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nadia\Desktop\internet+kompyuternie+seti+63062579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67960" cy="582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 b="9173"/>
          <a:stretch/>
        </p:blipFill>
        <p:spPr bwMode="auto">
          <a:xfrm>
            <a:off x="33798" y="908720"/>
            <a:ext cx="8955281" cy="437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798" y="116632"/>
            <a:ext cx="9110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среде у Вас больше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реальной жизни		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виртуальном пространстве	</a:t>
            </a:r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00826" y="55083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7686" y="55083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1558" y="55079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01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16416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28083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актуальность исследования проблемы Интернет-занятости становится все более очевидной в связи с ростом количества Интернет-пользователей. В связи с возрастающей компьютеризацией стала актуальной проблема патологического использования Интернета, а также повышение Интернет-занятости у студентов медицинских ВУЗов и ее влияние на субъективную оценку своего здоровья.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nadia\Desktop\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5"/>
            <a:ext cx="5550024" cy="3202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1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dia\Desktop\1500278115_698685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"/>
            <a:ext cx="9144000" cy="479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40" y="4335596"/>
            <a:ext cx="9144000" cy="2520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  <a:r>
              <a:rPr lang="ru-RU" sz="800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Интернет-занятости</a:t>
            </a:r>
            <a:r>
              <a:rPr lang="ru-RU" sz="6000" i="1" dirty="0">
                <a:effectLst/>
              </a:rPr>
              <a:t/>
            </a:r>
            <a:br>
              <a:rPr lang="ru-RU" sz="6000" i="1" dirty="0">
                <a:effectLst/>
              </a:rPr>
            </a:br>
            <a:endParaRPr lang="ru-RU" sz="6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10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свободного времени вы проводите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перед сном		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 минуту не расстаюсь с гаджетом</a:t>
            </a:r>
          </a:p>
          <a:p>
            <a:r>
              <a:rPr lang="ru-RU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долгу службы или в процессе учебы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Нисколько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b="9353"/>
          <a:stretch/>
        </p:blipFill>
        <p:spPr bwMode="auto">
          <a:xfrm>
            <a:off x="161764" y="312578"/>
            <a:ext cx="8820472" cy="36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804248" y="41441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14419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1882" y="414419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58167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Студенты, проводящие 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всё свободное время в 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Интернете, 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имеют самую низкую субъективную оценку своего здоровья.</a:t>
            </a:r>
          </a:p>
          <a:p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) Юноши </a:t>
            </a:r>
            <a:r>
              <a:rPr lang="ru-RU" sz="3600" dirty="0" smtClean="0">
                <a:latin typeface="+mj-lt"/>
                <a:cs typeface="Times New Roman" panose="02020603050405020304" pitchFamily="18" charset="0"/>
              </a:rPr>
              <a:t>не расстающиеся с гаджетами халатно относятся к состоянию своего здоровья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и у значимо большего числа лиц (по сравнению с другими группами) имеются хронические заболевания. </a:t>
            </a:r>
            <a:endParaRPr lang="ru-RU" sz="36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dirty="0"/>
              <a:t>Среди студентов, не планирующих прожить долго, большое число лиц много времени заняты интернетом и отдают предпочтение виртуальному общению по сравнению с другими группами.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2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799924" cy="456968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нами результаты указывают на то, что для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поддержания здорового образа жизни необходимо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сократить проводимое время в сети-Интернет, либо же равномерно распределить время между использованием Интернета и другими занятиями.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56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dia\Desktop\Stock-App-Icon-Layo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" y="0"/>
            <a:ext cx="9143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597" y="2492896"/>
            <a:ext cx="8673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76407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nadia\Desktop\internet-ne-poteryajsya-v-s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ia\Desktop\81050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85" y="764704"/>
            <a:ext cx="9144000" cy="158417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Интернет-занятости на состояние здоровья студентов 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отношение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здоровью.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628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19268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144000" cy="439248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1.Изучить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интернет занятости и объективных показателей состояния здоровья у студентов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2.Исследовать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субъективной оценки своего здоровья студентами ЛГМУ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чрезмерным использованием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4135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96944" cy="511256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одномоментное (поперечное)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однократно обследовали группу студентов в соответствии с поставленной целью и задачами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обследуемых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репрезентативная, сформированная путем случайного выбора.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бланковый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анкетирование.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качественные номинальные</a:t>
            </a:r>
          </a:p>
          <a:p>
            <a:pPr marL="4572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496944" cy="4968552"/>
          </a:xfrm>
        </p:spPr>
        <p:txBody>
          <a:bodyPr>
            <a:noAutofit/>
          </a:bodyPr>
          <a:lstStyle/>
          <a:p>
            <a:pPr marL="2404872" lvl="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</a:t>
            </a:r>
          </a:p>
          <a:p>
            <a:pPr marL="2404872" lvl="8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1824859"/>
              </p:ext>
            </p:extLst>
          </p:nvPr>
        </p:nvGraphicFramePr>
        <p:xfrm>
          <a:off x="539552" y="2060848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396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96944" cy="3096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48029"/>
              </p:ext>
            </p:extLst>
          </p:nvPr>
        </p:nvGraphicFramePr>
        <p:xfrm>
          <a:off x="971600" y="2204864"/>
          <a:ext cx="734481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62939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вопросов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группа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(№7-№15)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Занятость в Интернете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группа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(№36, №40)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Субъективная оценка здоровья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группа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(№28, №32)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Объективная оценка здоровья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Статистическая обработка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424936" cy="345638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Статистическая обработка проводилась с помощью программы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Office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Подсчитывали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отоистельные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частоты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каждого качественного номинального признака.</a:t>
            </a:r>
          </a:p>
          <a:p>
            <a:pPr marL="4572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сравнения групп использовали таблицы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сопряженности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dia\Desktop\1330711326_microsoft_excel_2010_109374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91058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970</TotalTime>
  <Words>685</Words>
  <Application>Microsoft Office PowerPoint</Application>
  <PresentationFormat>Экран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ВЗАИМОСВЯЗЬ СУБЪЕКТИВНОЙ ОЦЕНКИ СВОЕГО ЗДОРОВЬЯ С ИНТЕРНЕТ ЗАНЯТОСТЬЮ У СТУДЕНТОВ МЕДИЦИНСКИХ ВУЗОВ</vt:lpstr>
      <vt:lpstr> Актуальность исследования:</vt:lpstr>
      <vt:lpstr>Влияние Интернета </vt:lpstr>
      <vt:lpstr>Цель исследования: </vt:lpstr>
      <vt:lpstr>Задачи исследования: </vt:lpstr>
      <vt:lpstr>Объект  и методы исследования</vt:lpstr>
      <vt:lpstr>Объект  и методы исследования</vt:lpstr>
      <vt:lpstr>Объект  и методы исследования</vt:lpstr>
      <vt:lpstr>   Статистическая обработка</vt:lpstr>
      <vt:lpstr>Спорт</vt:lpstr>
      <vt:lpstr>Хронические заболевания</vt:lpstr>
      <vt:lpstr>   Наблюдение у специалистов </vt:lpstr>
      <vt:lpstr>I БЛОК</vt:lpstr>
      <vt:lpstr> </vt:lpstr>
      <vt:lpstr>Презентация PowerPoint</vt:lpstr>
      <vt:lpstr>II БЛОК</vt:lpstr>
      <vt:lpstr>Презентация PowerPoint</vt:lpstr>
      <vt:lpstr>Презентация PowerPoint</vt:lpstr>
      <vt:lpstr>Презентация PowerPoint</vt:lpstr>
      <vt:lpstr>Степень  Интернет-занятости </vt:lpstr>
      <vt:lpstr>Презентация PowerPoint</vt:lpstr>
      <vt:lpstr>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nadia</dc:creator>
  <cp:lastModifiedBy>Tanais</cp:lastModifiedBy>
  <cp:revision>79</cp:revision>
  <dcterms:created xsi:type="dcterms:W3CDTF">2017-10-17T19:46:19Z</dcterms:created>
  <dcterms:modified xsi:type="dcterms:W3CDTF">2017-10-19T22:46:09Z</dcterms:modified>
</cp:coreProperties>
</file>